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notesMasterIdLst>
    <p:notesMasterId r:id="rId43"/>
  </p:notesMasterIdLst>
  <p:sldIdLst>
    <p:sldId id="256" r:id="rId2"/>
    <p:sldId id="259" r:id="rId3"/>
    <p:sldId id="260" r:id="rId4"/>
    <p:sldId id="261" r:id="rId5"/>
    <p:sldId id="262" r:id="rId6"/>
    <p:sldId id="264" r:id="rId7"/>
    <p:sldId id="263" r:id="rId8"/>
    <p:sldId id="265" r:id="rId9"/>
    <p:sldId id="266" r:id="rId10"/>
    <p:sldId id="267" r:id="rId11"/>
    <p:sldId id="268" r:id="rId12"/>
    <p:sldId id="269" r:id="rId13"/>
    <p:sldId id="270" r:id="rId14"/>
    <p:sldId id="273" r:id="rId15"/>
    <p:sldId id="275" r:id="rId16"/>
    <p:sldId id="276" r:id="rId17"/>
    <p:sldId id="294" r:id="rId18"/>
    <p:sldId id="298" r:id="rId19"/>
    <p:sldId id="299" r:id="rId20"/>
    <p:sldId id="302" r:id="rId21"/>
    <p:sldId id="303" r:id="rId22"/>
    <p:sldId id="307" r:id="rId23"/>
    <p:sldId id="308" r:id="rId24"/>
    <p:sldId id="312" r:id="rId25"/>
    <p:sldId id="318" r:id="rId26"/>
    <p:sldId id="319" r:id="rId27"/>
    <p:sldId id="320" r:id="rId28"/>
    <p:sldId id="321" r:id="rId29"/>
    <p:sldId id="324" r:id="rId30"/>
    <p:sldId id="322" r:id="rId31"/>
    <p:sldId id="323" r:id="rId32"/>
    <p:sldId id="330" r:id="rId33"/>
    <p:sldId id="257" r:id="rId34"/>
    <p:sldId id="258" r:id="rId35"/>
    <p:sldId id="331" r:id="rId36"/>
    <p:sldId id="332" r:id="rId37"/>
    <p:sldId id="325" r:id="rId38"/>
    <p:sldId id="326" r:id="rId39"/>
    <p:sldId id="327" r:id="rId40"/>
    <p:sldId id="329" r:id="rId41"/>
    <p:sldId id="328" r:id="rId4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04" d="100"/>
          <a:sy n="104" d="100"/>
        </p:scale>
        <p:origin x="232" y="5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CA3A4-E159-4CDB-9708-990997101C2B}"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7838B5F6-D3C9-4776-A17E-6E35B9B817D1}">
      <dgm:prSet/>
      <dgm:spPr/>
      <dgm:t>
        <a:bodyPr/>
        <a:lstStyle/>
        <a:p>
          <a:r>
            <a:rPr lang="tr-TR"/>
            <a:t>Herediter kanama bozukluğu</a:t>
          </a:r>
          <a:endParaRPr lang="en-US"/>
        </a:p>
      </dgm:t>
    </dgm:pt>
    <dgm:pt modelId="{8B38ED2F-1C52-49D8-B4EB-066E2B942D65}" type="parTrans" cxnId="{840790B7-E8AF-4EFA-8875-19C492BD8F56}">
      <dgm:prSet/>
      <dgm:spPr/>
      <dgm:t>
        <a:bodyPr/>
        <a:lstStyle/>
        <a:p>
          <a:endParaRPr lang="en-US"/>
        </a:p>
      </dgm:t>
    </dgm:pt>
    <dgm:pt modelId="{99880390-1E93-4D21-A463-6E8B872F1491}" type="sibTrans" cxnId="{840790B7-E8AF-4EFA-8875-19C492BD8F56}">
      <dgm:prSet/>
      <dgm:spPr/>
      <dgm:t>
        <a:bodyPr/>
        <a:lstStyle/>
        <a:p>
          <a:endParaRPr lang="en-US"/>
        </a:p>
      </dgm:t>
    </dgm:pt>
    <dgm:pt modelId="{23E3D466-6A7D-4CBC-A843-64683BD2FD99}">
      <dgm:prSet/>
      <dgm:spPr/>
      <dgm:t>
        <a:bodyPr/>
        <a:lstStyle/>
        <a:p>
          <a:r>
            <a:rPr lang="tr-TR"/>
            <a:t>Hemofili A  Faktör VIII eksikliği    %80-85  1/10.000  Erkek</a:t>
          </a:r>
          <a:endParaRPr lang="en-US"/>
        </a:p>
      </dgm:t>
    </dgm:pt>
    <dgm:pt modelId="{3089B43B-416F-4BF4-8C91-4DC48E71CAFF}" type="parTrans" cxnId="{8CAB405F-7083-43C8-B763-B77A6EC28F80}">
      <dgm:prSet/>
      <dgm:spPr/>
      <dgm:t>
        <a:bodyPr/>
        <a:lstStyle/>
        <a:p>
          <a:endParaRPr lang="en-US"/>
        </a:p>
      </dgm:t>
    </dgm:pt>
    <dgm:pt modelId="{AAE5F10A-4DDB-41DF-B696-F6735EC6A594}" type="sibTrans" cxnId="{8CAB405F-7083-43C8-B763-B77A6EC28F80}">
      <dgm:prSet/>
      <dgm:spPr/>
      <dgm:t>
        <a:bodyPr/>
        <a:lstStyle/>
        <a:p>
          <a:endParaRPr lang="en-US"/>
        </a:p>
      </dgm:t>
    </dgm:pt>
    <dgm:pt modelId="{70243050-5C9C-4706-A621-7439C46DF78A}">
      <dgm:prSet/>
      <dgm:spPr/>
      <dgm:t>
        <a:bodyPr/>
        <a:lstStyle/>
        <a:p>
          <a:r>
            <a:rPr lang="tr-TR"/>
            <a:t>Hemofili B  Faktör IX eksikliği     %15-20    1/50.000 Erkek</a:t>
          </a:r>
          <a:endParaRPr lang="en-US"/>
        </a:p>
      </dgm:t>
    </dgm:pt>
    <dgm:pt modelId="{C5BD43A2-667F-4445-ADD9-8E42BE173DFD}" type="parTrans" cxnId="{00BA0DCB-A236-4820-90C6-72EC0F4C6DF0}">
      <dgm:prSet/>
      <dgm:spPr/>
      <dgm:t>
        <a:bodyPr/>
        <a:lstStyle/>
        <a:p>
          <a:endParaRPr lang="en-US"/>
        </a:p>
      </dgm:t>
    </dgm:pt>
    <dgm:pt modelId="{1A048B94-F3C3-4642-8B94-BDC5C142746A}" type="sibTrans" cxnId="{00BA0DCB-A236-4820-90C6-72EC0F4C6DF0}">
      <dgm:prSet/>
      <dgm:spPr/>
      <dgm:t>
        <a:bodyPr/>
        <a:lstStyle/>
        <a:p>
          <a:endParaRPr lang="en-US"/>
        </a:p>
      </dgm:t>
    </dgm:pt>
    <dgm:pt modelId="{0BA22016-3181-44C1-8D35-4DEAB3C90E52}">
      <dgm:prSet/>
      <dgm:spPr/>
      <dgm:t>
        <a:bodyPr/>
        <a:lstStyle/>
        <a:p>
          <a:r>
            <a:rPr lang="tr-TR"/>
            <a:t>Hemofili C  Faktör XI eksikliği</a:t>
          </a:r>
          <a:endParaRPr lang="en-US"/>
        </a:p>
      </dgm:t>
    </dgm:pt>
    <dgm:pt modelId="{03D61CE2-C92F-4194-B7E2-AA1F14C086DF}" type="parTrans" cxnId="{DF71613B-EED0-45EE-B01B-E400F644A25E}">
      <dgm:prSet/>
      <dgm:spPr/>
      <dgm:t>
        <a:bodyPr/>
        <a:lstStyle/>
        <a:p>
          <a:endParaRPr lang="en-US"/>
        </a:p>
      </dgm:t>
    </dgm:pt>
    <dgm:pt modelId="{C20B8AC0-A6C9-4EE7-81EF-67A8228806D2}" type="sibTrans" cxnId="{DF71613B-EED0-45EE-B01B-E400F644A25E}">
      <dgm:prSet/>
      <dgm:spPr/>
      <dgm:t>
        <a:bodyPr/>
        <a:lstStyle/>
        <a:p>
          <a:endParaRPr lang="en-US"/>
        </a:p>
      </dgm:t>
    </dgm:pt>
    <dgm:pt modelId="{4635579F-F8E2-4327-B50B-B76CCD9FAC98}">
      <dgm:prSet/>
      <dgm:spPr/>
      <dgm:t>
        <a:bodyPr/>
        <a:lstStyle/>
        <a:p>
          <a:r>
            <a:rPr lang="tr-TR"/>
            <a:t>Tüm ırkları etkileyebilir.   </a:t>
          </a:r>
          <a:endParaRPr lang="en-US"/>
        </a:p>
      </dgm:t>
    </dgm:pt>
    <dgm:pt modelId="{B429EF8C-1C09-4112-A959-147060C4232B}" type="parTrans" cxnId="{6ADE91AA-2FB6-4E14-AC51-FDA5FEF5EB07}">
      <dgm:prSet/>
      <dgm:spPr/>
      <dgm:t>
        <a:bodyPr/>
        <a:lstStyle/>
        <a:p>
          <a:endParaRPr lang="en-US"/>
        </a:p>
      </dgm:t>
    </dgm:pt>
    <dgm:pt modelId="{37E066F8-FDB6-4124-BFF9-3D481CE64C3D}" type="sibTrans" cxnId="{6ADE91AA-2FB6-4E14-AC51-FDA5FEF5EB07}">
      <dgm:prSet/>
      <dgm:spPr/>
      <dgm:t>
        <a:bodyPr/>
        <a:lstStyle/>
        <a:p>
          <a:endParaRPr lang="en-US"/>
        </a:p>
      </dgm:t>
    </dgm:pt>
    <dgm:pt modelId="{36FDC7F1-D05E-EA4B-AD27-AB0F40F5CE1E}" type="pres">
      <dgm:prSet presAssocID="{67ACA3A4-E159-4CDB-9708-990997101C2B}" presName="outerComposite" presStyleCnt="0">
        <dgm:presLayoutVars>
          <dgm:chMax val="5"/>
          <dgm:dir/>
          <dgm:resizeHandles val="exact"/>
        </dgm:presLayoutVars>
      </dgm:prSet>
      <dgm:spPr/>
    </dgm:pt>
    <dgm:pt modelId="{6D9CBE14-5431-6340-84CD-D86F09C5F065}" type="pres">
      <dgm:prSet presAssocID="{67ACA3A4-E159-4CDB-9708-990997101C2B}" presName="dummyMaxCanvas" presStyleCnt="0">
        <dgm:presLayoutVars/>
      </dgm:prSet>
      <dgm:spPr/>
    </dgm:pt>
    <dgm:pt modelId="{5626293D-179A-0F42-98AF-94FC382D5B8F}" type="pres">
      <dgm:prSet presAssocID="{67ACA3A4-E159-4CDB-9708-990997101C2B}" presName="FiveNodes_1" presStyleLbl="node1" presStyleIdx="0" presStyleCnt="5">
        <dgm:presLayoutVars>
          <dgm:bulletEnabled val="1"/>
        </dgm:presLayoutVars>
      </dgm:prSet>
      <dgm:spPr/>
    </dgm:pt>
    <dgm:pt modelId="{07D0973D-235E-7549-87DD-2463E534C557}" type="pres">
      <dgm:prSet presAssocID="{67ACA3A4-E159-4CDB-9708-990997101C2B}" presName="FiveNodes_2" presStyleLbl="node1" presStyleIdx="1" presStyleCnt="5">
        <dgm:presLayoutVars>
          <dgm:bulletEnabled val="1"/>
        </dgm:presLayoutVars>
      </dgm:prSet>
      <dgm:spPr/>
    </dgm:pt>
    <dgm:pt modelId="{632C3DE7-77CD-6F47-AA6D-289970313ED4}" type="pres">
      <dgm:prSet presAssocID="{67ACA3A4-E159-4CDB-9708-990997101C2B}" presName="FiveNodes_3" presStyleLbl="node1" presStyleIdx="2" presStyleCnt="5">
        <dgm:presLayoutVars>
          <dgm:bulletEnabled val="1"/>
        </dgm:presLayoutVars>
      </dgm:prSet>
      <dgm:spPr/>
    </dgm:pt>
    <dgm:pt modelId="{C15A50AC-9A91-6043-9631-FB5252CDC45C}" type="pres">
      <dgm:prSet presAssocID="{67ACA3A4-E159-4CDB-9708-990997101C2B}" presName="FiveNodes_4" presStyleLbl="node1" presStyleIdx="3" presStyleCnt="5">
        <dgm:presLayoutVars>
          <dgm:bulletEnabled val="1"/>
        </dgm:presLayoutVars>
      </dgm:prSet>
      <dgm:spPr/>
    </dgm:pt>
    <dgm:pt modelId="{4C907F55-9D8F-5141-BC44-D10109704882}" type="pres">
      <dgm:prSet presAssocID="{67ACA3A4-E159-4CDB-9708-990997101C2B}" presName="FiveNodes_5" presStyleLbl="node1" presStyleIdx="4" presStyleCnt="5">
        <dgm:presLayoutVars>
          <dgm:bulletEnabled val="1"/>
        </dgm:presLayoutVars>
      </dgm:prSet>
      <dgm:spPr/>
    </dgm:pt>
    <dgm:pt modelId="{3537FC64-DA1B-BA4F-AB39-EE8A4C300CCF}" type="pres">
      <dgm:prSet presAssocID="{67ACA3A4-E159-4CDB-9708-990997101C2B}" presName="FiveConn_1-2" presStyleLbl="fgAccFollowNode1" presStyleIdx="0" presStyleCnt="4">
        <dgm:presLayoutVars>
          <dgm:bulletEnabled val="1"/>
        </dgm:presLayoutVars>
      </dgm:prSet>
      <dgm:spPr/>
    </dgm:pt>
    <dgm:pt modelId="{BB0D14F1-AB91-8848-8820-ED7623125D2C}" type="pres">
      <dgm:prSet presAssocID="{67ACA3A4-E159-4CDB-9708-990997101C2B}" presName="FiveConn_2-3" presStyleLbl="fgAccFollowNode1" presStyleIdx="1" presStyleCnt="4">
        <dgm:presLayoutVars>
          <dgm:bulletEnabled val="1"/>
        </dgm:presLayoutVars>
      </dgm:prSet>
      <dgm:spPr/>
    </dgm:pt>
    <dgm:pt modelId="{6555260F-3961-3D41-B9E4-5974A69218F7}" type="pres">
      <dgm:prSet presAssocID="{67ACA3A4-E159-4CDB-9708-990997101C2B}" presName="FiveConn_3-4" presStyleLbl="fgAccFollowNode1" presStyleIdx="2" presStyleCnt="4">
        <dgm:presLayoutVars>
          <dgm:bulletEnabled val="1"/>
        </dgm:presLayoutVars>
      </dgm:prSet>
      <dgm:spPr/>
    </dgm:pt>
    <dgm:pt modelId="{ACC9B5E3-3DC9-4448-8825-D8AE994FA1C3}" type="pres">
      <dgm:prSet presAssocID="{67ACA3A4-E159-4CDB-9708-990997101C2B}" presName="FiveConn_4-5" presStyleLbl="fgAccFollowNode1" presStyleIdx="3" presStyleCnt="4">
        <dgm:presLayoutVars>
          <dgm:bulletEnabled val="1"/>
        </dgm:presLayoutVars>
      </dgm:prSet>
      <dgm:spPr/>
    </dgm:pt>
    <dgm:pt modelId="{7BB1F1F3-5F88-1846-B432-B3953D4B1AC5}" type="pres">
      <dgm:prSet presAssocID="{67ACA3A4-E159-4CDB-9708-990997101C2B}" presName="FiveNodes_1_text" presStyleLbl="node1" presStyleIdx="4" presStyleCnt="5">
        <dgm:presLayoutVars>
          <dgm:bulletEnabled val="1"/>
        </dgm:presLayoutVars>
      </dgm:prSet>
      <dgm:spPr/>
    </dgm:pt>
    <dgm:pt modelId="{068153BC-FBBF-6A4E-A766-C239776540A2}" type="pres">
      <dgm:prSet presAssocID="{67ACA3A4-E159-4CDB-9708-990997101C2B}" presName="FiveNodes_2_text" presStyleLbl="node1" presStyleIdx="4" presStyleCnt="5">
        <dgm:presLayoutVars>
          <dgm:bulletEnabled val="1"/>
        </dgm:presLayoutVars>
      </dgm:prSet>
      <dgm:spPr/>
    </dgm:pt>
    <dgm:pt modelId="{DFBAFF01-43F8-554C-AA5C-69962D5F8113}" type="pres">
      <dgm:prSet presAssocID="{67ACA3A4-E159-4CDB-9708-990997101C2B}" presName="FiveNodes_3_text" presStyleLbl="node1" presStyleIdx="4" presStyleCnt="5">
        <dgm:presLayoutVars>
          <dgm:bulletEnabled val="1"/>
        </dgm:presLayoutVars>
      </dgm:prSet>
      <dgm:spPr/>
    </dgm:pt>
    <dgm:pt modelId="{4AAADD04-760F-0D40-A228-027CB1D9FF51}" type="pres">
      <dgm:prSet presAssocID="{67ACA3A4-E159-4CDB-9708-990997101C2B}" presName="FiveNodes_4_text" presStyleLbl="node1" presStyleIdx="4" presStyleCnt="5">
        <dgm:presLayoutVars>
          <dgm:bulletEnabled val="1"/>
        </dgm:presLayoutVars>
      </dgm:prSet>
      <dgm:spPr/>
    </dgm:pt>
    <dgm:pt modelId="{ACB7C8EA-3F94-B641-803F-F3A16619B462}" type="pres">
      <dgm:prSet presAssocID="{67ACA3A4-E159-4CDB-9708-990997101C2B}" presName="FiveNodes_5_text" presStyleLbl="node1" presStyleIdx="4" presStyleCnt="5">
        <dgm:presLayoutVars>
          <dgm:bulletEnabled val="1"/>
        </dgm:presLayoutVars>
      </dgm:prSet>
      <dgm:spPr/>
    </dgm:pt>
  </dgm:ptLst>
  <dgm:cxnLst>
    <dgm:cxn modelId="{565E9201-0C55-5B4E-AE53-23D66150AA62}" type="presOf" srcId="{0BA22016-3181-44C1-8D35-4DEAB3C90E52}" destId="{4AAADD04-760F-0D40-A228-027CB1D9FF51}" srcOrd="1" destOrd="0" presId="urn:microsoft.com/office/officeart/2005/8/layout/vProcess5"/>
    <dgm:cxn modelId="{B29D272A-F19A-BF43-9140-31784C0E19B5}" type="presOf" srcId="{7838B5F6-D3C9-4776-A17E-6E35B9B817D1}" destId="{7BB1F1F3-5F88-1846-B432-B3953D4B1AC5}" srcOrd="1" destOrd="0" presId="urn:microsoft.com/office/officeart/2005/8/layout/vProcess5"/>
    <dgm:cxn modelId="{331F5630-D6CA-F84B-9ABF-52F524ACC97A}" type="presOf" srcId="{23E3D466-6A7D-4CBC-A843-64683BD2FD99}" destId="{07D0973D-235E-7549-87DD-2463E534C557}" srcOrd="0" destOrd="0" presId="urn:microsoft.com/office/officeart/2005/8/layout/vProcess5"/>
    <dgm:cxn modelId="{DF71613B-EED0-45EE-B01B-E400F644A25E}" srcId="{67ACA3A4-E159-4CDB-9708-990997101C2B}" destId="{0BA22016-3181-44C1-8D35-4DEAB3C90E52}" srcOrd="3" destOrd="0" parTransId="{03D61CE2-C92F-4194-B7E2-AA1F14C086DF}" sibTransId="{C20B8AC0-A6C9-4EE7-81EF-67A8228806D2}"/>
    <dgm:cxn modelId="{FE4B5744-5783-F243-8F39-658D901BA960}" type="presOf" srcId="{67ACA3A4-E159-4CDB-9708-990997101C2B}" destId="{36FDC7F1-D05E-EA4B-AD27-AB0F40F5CE1E}" srcOrd="0" destOrd="0" presId="urn:microsoft.com/office/officeart/2005/8/layout/vProcess5"/>
    <dgm:cxn modelId="{8CAB405F-7083-43C8-B763-B77A6EC28F80}" srcId="{67ACA3A4-E159-4CDB-9708-990997101C2B}" destId="{23E3D466-6A7D-4CBC-A843-64683BD2FD99}" srcOrd="1" destOrd="0" parTransId="{3089B43B-416F-4BF4-8C91-4DC48E71CAFF}" sibTransId="{AAE5F10A-4DDB-41DF-B696-F6735EC6A594}"/>
    <dgm:cxn modelId="{B9A52173-0DB9-EA4D-B562-F3400A0E5159}" type="presOf" srcId="{70243050-5C9C-4706-A621-7439C46DF78A}" destId="{DFBAFF01-43F8-554C-AA5C-69962D5F8113}" srcOrd="1" destOrd="0" presId="urn:microsoft.com/office/officeart/2005/8/layout/vProcess5"/>
    <dgm:cxn modelId="{98E40388-1D81-5644-8008-93BE48D1169C}" type="presOf" srcId="{AAE5F10A-4DDB-41DF-B696-F6735EC6A594}" destId="{BB0D14F1-AB91-8848-8820-ED7623125D2C}" srcOrd="0" destOrd="0" presId="urn:microsoft.com/office/officeart/2005/8/layout/vProcess5"/>
    <dgm:cxn modelId="{BFC5A988-27CB-444D-90EC-BF9087E2975E}" type="presOf" srcId="{70243050-5C9C-4706-A621-7439C46DF78A}" destId="{632C3DE7-77CD-6F47-AA6D-289970313ED4}" srcOrd="0" destOrd="0" presId="urn:microsoft.com/office/officeart/2005/8/layout/vProcess5"/>
    <dgm:cxn modelId="{B3FC828B-BFFE-D64C-ACDF-844997395FBA}" type="presOf" srcId="{4635579F-F8E2-4327-B50B-B76CCD9FAC98}" destId="{ACB7C8EA-3F94-B641-803F-F3A16619B462}" srcOrd="1" destOrd="0" presId="urn:microsoft.com/office/officeart/2005/8/layout/vProcess5"/>
    <dgm:cxn modelId="{DD689B90-31C6-5C48-8D24-465C33ABA8B8}" type="presOf" srcId="{99880390-1E93-4D21-A463-6E8B872F1491}" destId="{3537FC64-DA1B-BA4F-AB39-EE8A4C300CCF}" srcOrd="0" destOrd="0" presId="urn:microsoft.com/office/officeart/2005/8/layout/vProcess5"/>
    <dgm:cxn modelId="{18290196-9BBE-754C-95F2-DB8CCC45B3F3}" type="presOf" srcId="{23E3D466-6A7D-4CBC-A843-64683BD2FD99}" destId="{068153BC-FBBF-6A4E-A766-C239776540A2}" srcOrd="1" destOrd="0" presId="urn:microsoft.com/office/officeart/2005/8/layout/vProcess5"/>
    <dgm:cxn modelId="{6ADE91AA-2FB6-4E14-AC51-FDA5FEF5EB07}" srcId="{67ACA3A4-E159-4CDB-9708-990997101C2B}" destId="{4635579F-F8E2-4327-B50B-B76CCD9FAC98}" srcOrd="4" destOrd="0" parTransId="{B429EF8C-1C09-4112-A959-147060C4232B}" sibTransId="{37E066F8-FDB6-4124-BFF9-3D481CE64C3D}"/>
    <dgm:cxn modelId="{4FB9FCB0-E878-7F4E-979E-9EBB6C17BF99}" type="presOf" srcId="{C20B8AC0-A6C9-4EE7-81EF-67A8228806D2}" destId="{ACC9B5E3-3DC9-4448-8825-D8AE994FA1C3}" srcOrd="0" destOrd="0" presId="urn:microsoft.com/office/officeart/2005/8/layout/vProcess5"/>
    <dgm:cxn modelId="{535A46B3-2F44-CE41-B76B-4257AA754114}" type="presOf" srcId="{7838B5F6-D3C9-4776-A17E-6E35B9B817D1}" destId="{5626293D-179A-0F42-98AF-94FC382D5B8F}" srcOrd="0" destOrd="0" presId="urn:microsoft.com/office/officeart/2005/8/layout/vProcess5"/>
    <dgm:cxn modelId="{840790B7-E8AF-4EFA-8875-19C492BD8F56}" srcId="{67ACA3A4-E159-4CDB-9708-990997101C2B}" destId="{7838B5F6-D3C9-4776-A17E-6E35B9B817D1}" srcOrd="0" destOrd="0" parTransId="{8B38ED2F-1C52-49D8-B4EB-066E2B942D65}" sibTransId="{99880390-1E93-4D21-A463-6E8B872F1491}"/>
    <dgm:cxn modelId="{A6EDF9C4-6839-4448-ACB5-51CAF5DDC3AD}" type="presOf" srcId="{1A048B94-F3C3-4642-8B94-BDC5C142746A}" destId="{6555260F-3961-3D41-B9E4-5974A69218F7}" srcOrd="0" destOrd="0" presId="urn:microsoft.com/office/officeart/2005/8/layout/vProcess5"/>
    <dgm:cxn modelId="{00BA0DCB-A236-4820-90C6-72EC0F4C6DF0}" srcId="{67ACA3A4-E159-4CDB-9708-990997101C2B}" destId="{70243050-5C9C-4706-A621-7439C46DF78A}" srcOrd="2" destOrd="0" parTransId="{C5BD43A2-667F-4445-ADD9-8E42BE173DFD}" sibTransId="{1A048B94-F3C3-4642-8B94-BDC5C142746A}"/>
    <dgm:cxn modelId="{EFA52CE9-D35B-F240-B83C-2E468150B696}" type="presOf" srcId="{4635579F-F8E2-4327-B50B-B76CCD9FAC98}" destId="{4C907F55-9D8F-5141-BC44-D10109704882}" srcOrd="0" destOrd="0" presId="urn:microsoft.com/office/officeart/2005/8/layout/vProcess5"/>
    <dgm:cxn modelId="{DD0F8BEE-EBCA-F74F-8D4B-46C970387DD0}" type="presOf" srcId="{0BA22016-3181-44C1-8D35-4DEAB3C90E52}" destId="{C15A50AC-9A91-6043-9631-FB5252CDC45C}" srcOrd="0" destOrd="0" presId="urn:microsoft.com/office/officeart/2005/8/layout/vProcess5"/>
    <dgm:cxn modelId="{E9DA7A1A-91C6-284E-8907-68BE689B765D}" type="presParOf" srcId="{36FDC7F1-D05E-EA4B-AD27-AB0F40F5CE1E}" destId="{6D9CBE14-5431-6340-84CD-D86F09C5F065}" srcOrd="0" destOrd="0" presId="urn:microsoft.com/office/officeart/2005/8/layout/vProcess5"/>
    <dgm:cxn modelId="{DA45E311-2B44-2B47-B6C1-3246F0A47F76}" type="presParOf" srcId="{36FDC7F1-D05E-EA4B-AD27-AB0F40F5CE1E}" destId="{5626293D-179A-0F42-98AF-94FC382D5B8F}" srcOrd="1" destOrd="0" presId="urn:microsoft.com/office/officeart/2005/8/layout/vProcess5"/>
    <dgm:cxn modelId="{EFE67BAC-5A79-C847-A29D-FB0BA7833C02}" type="presParOf" srcId="{36FDC7F1-D05E-EA4B-AD27-AB0F40F5CE1E}" destId="{07D0973D-235E-7549-87DD-2463E534C557}" srcOrd="2" destOrd="0" presId="urn:microsoft.com/office/officeart/2005/8/layout/vProcess5"/>
    <dgm:cxn modelId="{88323E18-AF54-A94E-87CE-090B06E4BFC9}" type="presParOf" srcId="{36FDC7F1-D05E-EA4B-AD27-AB0F40F5CE1E}" destId="{632C3DE7-77CD-6F47-AA6D-289970313ED4}" srcOrd="3" destOrd="0" presId="urn:microsoft.com/office/officeart/2005/8/layout/vProcess5"/>
    <dgm:cxn modelId="{DC3F2076-2C7F-6644-AEA4-C0EA903E0512}" type="presParOf" srcId="{36FDC7F1-D05E-EA4B-AD27-AB0F40F5CE1E}" destId="{C15A50AC-9A91-6043-9631-FB5252CDC45C}" srcOrd="4" destOrd="0" presId="urn:microsoft.com/office/officeart/2005/8/layout/vProcess5"/>
    <dgm:cxn modelId="{40E82347-C7D6-A641-8BD7-BD6596B748A2}" type="presParOf" srcId="{36FDC7F1-D05E-EA4B-AD27-AB0F40F5CE1E}" destId="{4C907F55-9D8F-5141-BC44-D10109704882}" srcOrd="5" destOrd="0" presId="urn:microsoft.com/office/officeart/2005/8/layout/vProcess5"/>
    <dgm:cxn modelId="{97F0E5DD-6554-474C-8280-A04E475F26FD}" type="presParOf" srcId="{36FDC7F1-D05E-EA4B-AD27-AB0F40F5CE1E}" destId="{3537FC64-DA1B-BA4F-AB39-EE8A4C300CCF}" srcOrd="6" destOrd="0" presId="urn:microsoft.com/office/officeart/2005/8/layout/vProcess5"/>
    <dgm:cxn modelId="{CD85A932-9BFF-D54E-A544-09B71F2E48FB}" type="presParOf" srcId="{36FDC7F1-D05E-EA4B-AD27-AB0F40F5CE1E}" destId="{BB0D14F1-AB91-8848-8820-ED7623125D2C}" srcOrd="7" destOrd="0" presId="urn:microsoft.com/office/officeart/2005/8/layout/vProcess5"/>
    <dgm:cxn modelId="{F7EAC582-FDCB-614D-B249-187B0ED70F8F}" type="presParOf" srcId="{36FDC7F1-D05E-EA4B-AD27-AB0F40F5CE1E}" destId="{6555260F-3961-3D41-B9E4-5974A69218F7}" srcOrd="8" destOrd="0" presId="urn:microsoft.com/office/officeart/2005/8/layout/vProcess5"/>
    <dgm:cxn modelId="{7B24B973-A583-5C42-B29A-ED577CFF6F31}" type="presParOf" srcId="{36FDC7F1-D05E-EA4B-AD27-AB0F40F5CE1E}" destId="{ACC9B5E3-3DC9-4448-8825-D8AE994FA1C3}" srcOrd="9" destOrd="0" presId="urn:microsoft.com/office/officeart/2005/8/layout/vProcess5"/>
    <dgm:cxn modelId="{C68FB096-9B99-3B4D-B2AD-B0A41037FC88}" type="presParOf" srcId="{36FDC7F1-D05E-EA4B-AD27-AB0F40F5CE1E}" destId="{7BB1F1F3-5F88-1846-B432-B3953D4B1AC5}" srcOrd="10" destOrd="0" presId="urn:microsoft.com/office/officeart/2005/8/layout/vProcess5"/>
    <dgm:cxn modelId="{A361FD37-5D7B-FF4D-9221-ED2B309F5380}" type="presParOf" srcId="{36FDC7F1-D05E-EA4B-AD27-AB0F40F5CE1E}" destId="{068153BC-FBBF-6A4E-A766-C239776540A2}" srcOrd="11" destOrd="0" presId="urn:microsoft.com/office/officeart/2005/8/layout/vProcess5"/>
    <dgm:cxn modelId="{AD49A9CD-58BA-DF41-89D6-94C58CAC9E41}" type="presParOf" srcId="{36FDC7F1-D05E-EA4B-AD27-AB0F40F5CE1E}" destId="{DFBAFF01-43F8-554C-AA5C-69962D5F8113}" srcOrd="12" destOrd="0" presId="urn:microsoft.com/office/officeart/2005/8/layout/vProcess5"/>
    <dgm:cxn modelId="{4AFA8FFF-4EB2-5344-B44F-033CDA6098A5}" type="presParOf" srcId="{36FDC7F1-D05E-EA4B-AD27-AB0F40F5CE1E}" destId="{4AAADD04-760F-0D40-A228-027CB1D9FF51}" srcOrd="13" destOrd="0" presId="urn:microsoft.com/office/officeart/2005/8/layout/vProcess5"/>
    <dgm:cxn modelId="{39B26642-83E4-6D44-9F81-BF2F73360409}" type="presParOf" srcId="{36FDC7F1-D05E-EA4B-AD27-AB0F40F5CE1E}" destId="{ACB7C8EA-3F94-B641-803F-F3A16619B46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FAECA2-FC3E-4497-8770-1EC8EA82B07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EA01A95-68B4-4B82-8125-51507A9BFE28}">
      <dgm:prSet/>
      <dgm:spPr/>
      <dgm:t>
        <a:bodyPr/>
        <a:lstStyle/>
        <a:p>
          <a:r>
            <a:rPr lang="tr-TR" b="1" i="0" baseline="0"/>
            <a:t>Tanım ve Epidemiyoloji:</a:t>
          </a:r>
          <a:br>
            <a:rPr lang="tr-TR" b="0" i="0" baseline="0"/>
          </a:br>
          <a:r>
            <a:rPr lang="tr-TR" b="0" i="0" baseline="0"/>
            <a:t>Faktör XI eksikliği, özellikle Aşkenazi Yahudilerinde daha sık görülür. Otozomal resesif geçişlidir.</a:t>
          </a:r>
          <a:endParaRPr lang="en-US"/>
        </a:p>
      </dgm:t>
    </dgm:pt>
    <dgm:pt modelId="{45DBB519-F5F9-4379-8298-0A587052C256}" type="parTrans" cxnId="{9E131842-89CB-4A69-A4B8-00DCD041B89C}">
      <dgm:prSet/>
      <dgm:spPr/>
      <dgm:t>
        <a:bodyPr/>
        <a:lstStyle/>
        <a:p>
          <a:endParaRPr lang="en-US"/>
        </a:p>
      </dgm:t>
    </dgm:pt>
    <dgm:pt modelId="{9C8AAA9B-7CEF-4183-8DC9-7F1477975BBB}" type="sibTrans" cxnId="{9E131842-89CB-4A69-A4B8-00DCD041B89C}">
      <dgm:prSet/>
      <dgm:spPr/>
      <dgm:t>
        <a:bodyPr/>
        <a:lstStyle/>
        <a:p>
          <a:endParaRPr lang="en-US"/>
        </a:p>
      </dgm:t>
    </dgm:pt>
    <dgm:pt modelId="{1B45D061-6DB2-4333-99CA-EC9988B8F139}">
      <dgm:prSet/>
      <dgm:spPr/>
      <dgm:t>
        <a:bodyPr/>
        <a:lstStyle/>
        <a:p>
          <a:r>
            <a:rPr lang="tr-TR" b="1" i="0" baseline="0"/>
            <a:t>Klinik Bulgular:</a:t>
          </a:r>
          <a:endParaRPr lang="en-US"/>
        </a:p>
      </dgm:t>
    </dgm:pt>
    <dgm:pt modelId="{EC7D3BE2-F68C-415B-BAB8-FB52A313C5C6}" type="parTrans" cxnId="{5BD59498-8F17-45B3-B8A7-A54040D461B9}">
      <dgm:prSet/>
      <dgm:spPr/>
      <dgm:t>
        <a:bodyPr/>
        <a:lstStyle/>
        <a:p>
          <a:endParaRPr lang="en-US"/>
        </a:p>
      </dgm:t>
    </dgm:pt>
    <dgm:pt modelId="{0C6BCCCA-E915-467F-A0B5-799DF7D73D5C}" type="sibTrans" cxnId="{5BD59498-8F17-45B3-B8A7-A54040D461B9}">
      <dgm:prSet/>
      <dgm:spPr/>
      <dgm:t>
        <a:bodyPr/>
        <a:lstStyle/>
        <a:p>
          <a:endParaRPr lang="en-US"/>
        </a:p>
      </dgm:t>
    </dgm:pt>
    <dgm:pt modelId="{4CA7C257-D128-4E5B-8658-950A47E02B9E}">
      <dgm:prSet/>
      <dgm:spPr/>
      <dgm:t>
        <a:bodyPr/>
        <a:lstStyle/>
        <a:p>
          <a:r>
            <a:rPr lang="tr-TR" b="0" i="0" baseline="0"/>
            <a:t>Genellikle spontan kanamalar azdır</a:t>
          </a:r>
          <a:endParaRPr lang="en-US"/>
        </a:p>
      </dgm:t>
    </dgm:pt>
    <dgm:pt modelId="{2B4AD7FB-198D-432F-80C1-02745B5CD91A}" type="parTrans" cxnId="{389D12A0-24E0-4C0A-91BF-230A9AC8ED22}">
      <dgm:prSet/>
      <dgm:spPr/>
      <dgm:t>
        <a:bodyPr/>
        <a:lstStyle/>
        <a:p>
          <a:endParaRPr lang="en-US"/>
        </a:p>
      </dgm:t>
    </dgm:pt>
    <dgm:pt modelId="{98F3AC3E-1A73-4506-B835-BEE1F727DA90}" type="sibTrans" cxnId="{389D12A0-24E0-4C0A-91BF-230A9AC8ED22}">
      <dgm:prSet/>
      <dgm:spPr/>
      <dgm:t>
        <a:bodyPr/>
        <a:lstStyle/>
        <a:p>
          <a:endParaRPr lang="en-US"/>
        </a:p>
      </dgm:t>
    </dgm:pt>
    <dgm:pt modelId="{9FD0BA3C-E328-4423-B6BF-873C9E102718}">
      <dgm:prSet/>
      <dgm:spPr/>
      <dgm:t>
        <a:bodyPr/>
        <a:lstStyle/>
        <a:p>
          <a:r>
            <a:rPr lang="tr-TR" b="0" i="0" baseline="0"/>
            <a:t>Cerrahi sonrası uzamış kanamalar sık görülür</a:t>
          </a:r>
          <a:endParaRPr lang="en-US"/>
        </a:p>
      </dgm:t>
    </dgm:pt>
    <dgm:pt modelId="{7B271036-6D48-481E-B397-5757ADD88B1D}" type="parTrans" cxnId="{18841E80-C342-4ECA-8CC3-5F71DF91C2E8}">
      <dgm:prSet/>
      <dgm:spPr/>
      <dgm:t>
        <a:bodyPr/>
        <a:lstStyle/>
        <a:p>
          <a:endParaRPr lang="en-US"/>
        </a:p>
      </dgm:t>
    </dgm:pt>
    <dgm:pt modelId="{79185545-E066-48DB-8BCF-FBBD6F9AB123}" type="sibTrans" cxnId="{18841E80-C342-4ECA-8CC3-5F71DF91C2E8}">
      <dgm:prSet/>
      <dgm:spPr/>
      <dgm:t>
        <a:bodyPr/>
        <a:lstStyle/>
        <a:p>
          <a:endParaRPr lang="en-US"/>
        </a:p>
      </dgm:t>
    </dgm:pt>
    <dgm:pt modelId="{AB3EBABB-F8D4-4C8D-881B-0A7B8AD4221E}">
      <dgm:prSet/>
      <dgm:spPr/>
      <dgm:t>
        <a:bodyPr/>
        <a:lstStyle/>
        <a:p>
          <a:r>
            <a:rPr lang="tr-TR" b="1" i="0" baseline="0"/>
            <a:t>Tanı:</a:t>
          </a:r>
          <a:endParaRPr lang="en-US"/>
        </a:p>
      </dgm:t>
    </dgm:pt>
    <dgm:pt modelId="{E015D800-7B98-4D24-B3E5-BDC6F75B2BAD}" type="parTrans" cxnId="{7770898F-83E6-4248-89C3-A94A3B8FEAC4}">
      <dgm:prSet/>
      <dgm:spPr/>
      <dgm:t>
        <a:bodyPr/>
        <a:lstStyle/>
        <a:p>
          <a:endParaRPr lang="en-US"/>
        </a:p>
      </dgm:t>
    </dgm:pt>
    <dgm:pt modelId="{63B47E56-7DFA-488E-B87C-FE11E30AB623}" type="sibTrans" cxnId="{7770898F-83E6-4248-89C3-A94A3B8FEAC4}">
      <dgm:prSet/>
      <dgm:spPr/>
      <dgm:t>
        <a:bodyPr/>
        <a:lstStyle/>
        <a:p>
          <a:endParaRPr lang="en-US"/>
        </a:p>
      </dgm:t>
    </dgm:pt>
    <dgm:pt modelId="{5BF82CBA-8A5F-4203-BE5D-150B1936E1E9}">
      <dgm:prSet/>
      <dgm:spPr/>
      <dgm:t>
        <a:bodyPr/>
        <a:lstStyle/>
        <a:p>
          <a:r>
            <a:rPr lang="tr-TR" b="0" i="0" baseline="0"/>
            <a:t>Uzamış aktive parsiyel tromboplastin zamanı (aPTT)</a:t>
          </a:r>
          <a:endParaRPr lang="en-US"/>
        </a:p>
      </dgm:t>
    </dgm:pt>
    <dgm:pt modelId="{968C6C6B-A36A-4A9D-BE92-72D4C8002B6B}" type="parTrans" cxnId="{BC39BCF1-7C0F-4A43-84D7-B401C0530766}">
      <dgm:prSet/>
      <dgm:spPr/>
      <dgm:t>
        <a:bodyPr/>
        <a:lstStyle/>
        <a:p>
          <a:endParaRPr lang="en-US"/>
        </a:p>
      </dgm:t>
    </dgm:pt>
    <dgm:pt modelId="{278D34BB-596F-4763-9E2B-CD690EDC78B4}" type="sibTrans" cxnId="{BC39BCF1-7C0F-4A43-84D7-B401C0530766}">
      <dgm:prSet/>
      <dgm:spPr/>
      <dgm:t>
        <a:bodyPr/>
        <a:lstStyle/>
        <a:p>
          <a:endParaRPr lang="en-US"/>
        </a:p>
      </dgm:t>
    </dgm:pt>
    <dgm:pt modelId="{7920D7CC-0D37-47AA-A9AF-E4330A648D57}">
      <dgm:prSet/>
      <dgm:spPr/>
      <dgm:t>
        <a:bodyPr/>
        <a:lstStyle/>
        <a:p>
          <a:r>
            <a:rPr lang="tr-TR" b="0" i="0" baseline="0"/>
            <a:t>Faktör XI düzeyinde azalma</a:t>
          </a:r>
          <a:endParaRPr lang="en-US"/>
        </a:p>
      </dgm:t>
    </dgm:pt>
    <dgm:pt modelId="{FF0BD6AB-CA70-4959-B99A-5EBC488A9A69}" type="parTrans" cxnId="{BE1330BC-DADB-4ED2-8C13-7F9BF34F1444}">
      <dgm:prSet/>
      <dgm:spPr/>
      <dgm:t>
        <a:bodyPr/>
        <a:lstStyle/>
        <a:p>
          <a:endParaRPr lang="en-US"/>
        </a:p>
      </dgm:t>
    </dgm:pt>
    <dgm:pt modelId="{D730225F-F970-4A90-AED0-C8F25801CB0F}" type="sibTrans" cxnId="{BE1330BC-DADB-4ED2-8C13-7F9BF34F1444}">
      <dgm:prSet/>
      <dgm:spPr/>
      <dgm:t>
        <a:bodyPr/>
        <a:lstStyle/>
        <a:p>
          <a:endParaRPr lang="en-US"/>
        </a:p>
      </dgm:t>
    </dgm:pt>
    <dgm:pt modelId="{B2021F2F-FD0C-4661-9538-0E5FDD447849}">
      <dgm:prSet/>
      <dgm:spPr/>
      <dgm:t>
        <a:bodyPr/>
        <a:lstStyle/>
        <a:p>
          <a:r>
            <a:rPr lang="tr-TR" b="1" i="0" baseline="0"/>
            <a:t>Tedavi:</a:t>
          </a:r>
          <a:endParaRPr lang="en-US"/>
        </a:p>
      </dgm:t>
    </dgm:pt>
    <dgm:pt modelId="{B1574334-B2E3-439D-BBCA-CCEF36AB6776}" type="parTrans" cxnId="{4B0463F4-D148-439C-BC06-96BAAA69DBA0}">
      <dgm:prSet/>
      <dgm:spPr/>
      <dgm:t>
        <a:bodyPr/>
        <a:lstStyle/>
        <a:p>
          <a:endParaRPr lang="en-US"/>
        </a:p>
      </dgm:t>
    </dgm:pt>
    <dgm:pt modelId="{1EE87EA8-8F06-47F8-86D2-D8EBB2860C9E}" type="sibTrans" cxnId="{4B0463F4-D148-439C-BC06-96BAAA69DBA0}">
      <dgm:prSet/>
      <dgm:spPr/>
      <dgm:t>
        <a:bodyPr/>
        <a:lstStyle/>
        <a:p>
          <a:endParaRPr lang="en-US"/>
        </a:p>
      </dgm:t>
    </dgm:pt>
    <dgm:pt modelId="{3F5AA694-4E18-4A32-B106-DE0E00ACDE87}">
      <dgm:prSet/>
      <dgm:spPr/>
      <dgm:t>
        <a:bodyPr/>
        <a:lstStyle/>
        <a:p>
          <a:r>
            <a:rPr lang="tr-TR" b="1" i="0" baseline="0"/>
            <a:t>Taze donmuş plazma (TDP)</a:t>
          </a:r>
          <a:endParaRPr lang="en-US"/>
        </a:p>
      </dgm:t>
    </dgm:pt>
    <dgm:pt modelId="{C5487299-1E9D-4100-A0BB-4567D32F86D8}" type="parTrans" cxnId="{E775AA44-AD3A-439F-B564-D782F7F821A3}">
      <dgm:prSet/>
      <dgm:spPr/>
      <dgm:t>
        <a:bodyPr/>
        <a:lstStyle/>
        <a:p>
          <a:endParaRPr lang="en-US"/>
        </a:p>
      </dgm:t>
    </dgm:pt>
    <dgm:pt modelId="{AB0BE899-8828-45EE-8D4F-1C35E2B9BE9D}" type="sibTrans" cxnId="{E775AA44-AD3A-439F-B564-D782F7F821A3}">
      <dgm:prSet/>
      <dgm:spPr/>
      <dgm:t>
        <a:bodyPr/>
        <a:lstStyle/>
        <a:p>
          <a:endParaRPr lang="en-US"/>
        </a:p>
      </dgm:t>
    </dgm:pt>
    <dgm:pt modelId="{D77574A1-3FA9-4580-8435-1E97D0A6ADBE}">
      <dgm:prSet/>
      <dgm:spPr/>
      <dgm:t>
        <a:bodyPr/>
        <a:lstStyle/>
        <a:p>
          <a:r>
            <a:rPr lang="tr-TR" b="1" i="0" baseline="0"/>
            <a:t>Antifibrinolitikler</a:t>
          </a:r>
          <a:r>
            <a:rPr lang="tr-TR" b="0" i="0" baseline="0"/>
            <a:t> (ör. traneksamik asit)</a:t>
          </a:r>
          <a:endParaRPr lang="en-US"/>
        </a:p>
      </dgm:t>
    </dgm:pt>
    <dgm:pt modelId="{893DCC58-9EC6-4C64-A6FB-E41FDD31E27F}" type="parTrans" cxnId="{2D526FB5-1D56-4842-91B6-5340B52E1491}">
      <dgm:prSet/>
      <dgm:spPr/>
      <dgm:t>
        <a:bodyPr/>
        <a:lstStyle/>
        <a:p>
          <a:endParaRPr lang="en-US"/>
        </a:p>
      </dgm:t>
    </dgm:pt>
    <dgm:pt modelId="{F37CA867-FC30-44D3-B2CC-A1D12B171DEF}" type="sibTrans" cxnId="{2D526FB5-1D56-4842-91B6-5340B52E1491}">
      <dgm:prSet/>
      <dgm:spPr/>
      <dgm:t>
        <a:bodyPr/>
        <a:lstStyle/>
        <a:p>
          <a:endParaRPr lang="en-US"/>
        </a:p>
      </dgm:t>
    </dgm:pt>
    <dgm:pt modelId="{FB3CB28C-1296-4F9A-BD72-1FF356D1EEB6}">
      <dgm:prSet/>
      <dgm:spPr/>
      <dgm:t>
        <a:bodyPr/>
        <a:lstStyle/>
        <a:p>
          <a:r>
            <a:rPr lang="tr-TR" b="0" i="0" baseline="0"/>
            <a:t>Rekombinant faktör XI konsantreleri bazı ülkelerde mevcuttur fakat tromboz riski nedeniyle dikkatli kullanılmalıdır</a:t>
          </a:r>
          <a:endParaRPr lang="en-US"/>
        </a:p>
      </dgm:t>
    </dgm:pt>
    <dgm:pt modelId="{F3EDD473-765F-444B-9927-E5C904773785}" type="parTrans" cxnId="{9F2208DF-40D4-4BBD-8699-E56153AA4178}">
      <dgm:prSet/>
      <dgm:spPr/>
      <dgm:t>
        <a:bodyPr/>
        <a:lstStyle/>
        <a:p>
          <a:endParaRPr lang="en-US"/>
        </a:p>
      </dgm:t>
    </dgm:pt>
    <dgm:pt modelId="{01CD60B5-E73F-4F8D-AD72-7E7EBBAE331D}" type="sibTrans" cxnId="{9F2208DF-40D4-4BBD-8699-E56153AA4178}">
      <dgm:prSet/>
      <dgm:spPr/>
      <dgm:t>
        <a:bodyPr/>
        <a:lstStyle/>
        <a:p>
          <a:endParaRPr lang="en-US"/>
        </a:p>
      </dgm:t>
    </dgm:pt>
    <dgm:pt modelId="{40258B5E-8523-114D-B74E-E43D0F729490}" type="pres">
      <dgm:prSet presAssocID="{72FAECA2-FC3E-4497-8770-1EC8EA82B077}" presName="linear" presStyleCnt="0">
        <dgm:presLayoutVars>
          <dgm:animLvl val="lvl"/>
          <dgm:resizeHandles val="exact"/>
        </dgm:presLayoutVars>
      </dgm:prSet>
      <dgm:spPr/>
    </dgm:pt>
    <dgm:pt modelId="{7FFC5FC2-E9E3-5140-89B4-27A2C97EC08E}" type="pres">
      <dgm:prSet presAssocID="{9EA01A95-68B4-4B82-8125-51507A9BFE28}" presName="parentText" presStyleLbl="node1" presStyleIdx="0" presStyleCnt="4">
        <dgm:presLayoutVars>
          <dgm:chMax val="0"/>
          <dgm:bulletEnabled val="1"/>
        </dgm:presLayoutVars>
      </dgm:prSet>
      <dgm:spPr/>
    </dgm:pt>
    <dgm:pt modelId="{DB32EE27-3289-5B4E-ACD9-C5B6179EAA2B}" type="pres">
      <dgm:prSet presAssocID="{9C8AAA9B-7CEF-4183-8DC9-7F1477975BBB}" presName="spacer" presStyleCnt="0"/>
      <dgm:spPr/>
    </dgm:pt>
    <dgm:pt modelId="{F3D23A8A-66DA-954B-94D8-1F799C153142}" type="pres">
      <dgm:prSet presAssocID="{1B45D061-6DB2-4333-99CA-EC9988B8F139}" presName="parentText" presStyleLbl="node1" presStyleIdx="1" presStyleCnt="4">
        <dgm:presLayoutVars>
          <dgm:chMax val="0"/>
          <dgm:bulletEnabled val="1"/>
        </dgm:presLayoutVars>
      </dgm:prSet>
      <dgm:spPr/>
    </dgm:pt>
    <dgm:pt modelId="{524A1294-7619-AE4E-98BC-151446D7430A}" type="pres">
      <dgm:prSet presAssocID="{1B45D061-6DB2-4333-99CA-EC9988B8F139}" presName="childText" presStyleLbl="revTx" presStyleIdx="0" presStyleCnt="3">
        <dgm:presLayoutVars>
          <dgm:bulletEnabled val="1"/>
        </dgm:presLayoutVars>
      </dgm:prSet>
      <dgm:spPr/>
    </dgm:pt>
    <dgm:pt modelId="{CD269EF1-B691-C64E-A464-855DBEF74932}" type="pres">
      <dgm:prSet presAssocID="{AB3EBABB-F8D4-4C8D-881B-0A7B8AD4221E}" presName="parentText" presStyleLbl="node1" presStyleIdx="2" presStyleCnt="4">
        <dgm:presLayoutVars>
          <dgm:chMax val="0"/>
          <dgm:bulletEnabled val="1"/>
        </dgm:presLayoutVars>
      </dgm:prSet>
      <dgm:spPr/>
    </dgm:pt>
    <dgm:pt modelId="{81DA9E26-0023-F14C-B3C4-8D6337344569}" type="pres">
      <dgm:prSet presAssocID="{AB3EBABB-F8D4-4C8D-881B-0A7B8AD4221E}" presName="childText" presStyleLbl="revTx" presStyleIdx="1" presStyleCnt="3">
        <dgm:presLayoutVars>
          <dgm:bulletEnabled val="1"/>
        </dgm:presLayoutVars>
      </dgm:prSet>
      <dgm:spPr/>
    </dgm:pt>
    <dgm:pt modelId="{AD57D5D4-90F8-EC4D-BE62-5443255F9006}" type="pres">
      <dgm:prSet presAssocID="{B2021F2F-FD0C-4661-9538-0E5FDD447849}" presName="parentText" presStyleLbl="node1" presStyleIdx="3" presStyleCnt="4">
        <dgm:presLayoutVars>
          <dgm:chMax val="0"/>
          <dgm:bulletEnabled val="1"/>
        </dgm:presLayoutVars>
      </dgm:prSet>
      <dgm:spPr/>
    </dgm:pt>
    <dgm:pt modelId="{C478501F-DAD8-A645-96AF-ED03C81742B3}" type="pres">
      <dgm:prSet presAssocID="{B2021F2F-FD0C-4661-9538-0E5FDD447849}" presName="childText" presStyleLbl="revTx" presStyleIdx="2" presStyleCnt="3">
        <dgm:presLayoutVars>
          <dgm:bulletEnabled val="1"/>
        </dgm:presLayoutVars>
      </dgm:prSet>
      <dgm:spPr/>
    </dgm:pt>
  </dgm:ptLst>
  <dgm:cxnLst>
    <dgm:cxn modelId="{F8FE3003-3493-964D-883E-D5AFCE356671}" type="presOf" srcId="{FB3CB28C-1296-4F9A-BD72-1FF356D1EEB6}" destId="{C478501F-DAD8-A645-96AF-ED03C81742B3}" srcOrd="0" destOrd="2" presId="urn:microsoft.com/office/officeart/2005/8/layout/vList2"/>
    <dgm:cxn modelId="{A6EFA337-7000-4A47-A9CA-EBFCD1C97C10}" type="presOf" srcId="{9EA01A95-68B4-4B82-8125-51507A9BFE28}" destId="{7FFC5FC2-E9E3-5140-89B4-27A2C97EC08E}" srcOrd="0" destOrd="0" presId="urn:microsoft.com/office/officeart/2005/8/layout/vList2"/>
    <dgm:cxn modelId="{7FF5413F-EA45-FB45-91DF-830D2F7B5819}" type="presOf" srcId="{9FD0BA3C-E328-4423-B6BF-873C9E102718}" destId="{524A1294-7619-AE4E-98BC-151446D7430A}" srcOrd="0" destOrd="1" presId="urn:microsoft.com/office/officeart/2005/8/layout/vList2"/>
    <dgm:cxn modelId="{9E131842-89CB-4A69-A4B8-00DCD041B89C}" srcId="{72FAECA2-FC3E-4497-8770-1EC8EA82B077}" destId="{9EA01A95-68B4-4B82-8125-51507A9BFE28}" srcOrd="0" destOrd="0" parTransId="{45DBB519-F5F9-4379-8298-0A587052C256}" sibTransId="{9C8AAA9B-7CEF-4183-8DC9-7F1477975BBB}"/>
    <dgm:cxn modelId="{E775AA44-AD3A-439F-B564-D782F7F821A3}" srcId="{B2021F2F-FD0C-4661-9538-0E5FDD447849}" destId="{3F5AA694-4E18-4A32-B106-DE0E00ACDE87}" srcOrd="0" destOrd="0" parTransId="{C5487299-1E9D-4100-A0BB-4567D32F86D8}" sibTransId="{AB0BE899-8828-45EE-8D4F-1C35E2B9BE9D}"/>
    <dgm:cxn modelId="{BD8F505E-2E32-C244-9D5A-6E42007D3F2E}" type="presOf" srcId="{7920D7CC-0D37-47AA-A9AF-E4330A648D57}" destId="{81DA9E26-0023-F14C-B3C4-8D6337344569}" srcOrd="0" destOrd="1" presId="urn:microsoft.com/office/officeart/2005/8/layout/vList2"/>
    <dgm:cxn modelId="{29DCA55F-9BAD-5747-B563-AF11D412ADD1}" type="presOf" srcId="{D77574A1-3FA9-4580-8435-1E97D0A6ADBE}" destId="{C478501F-DAD8-A645-96AF-ED03C81742B3}" srcOrd="0" destOrd="1" presId="urn:microsoft.com/office/officeart/2005/8/layout/vList2"/>
    <dgm:cxn modelId="{911D6F65-52EE-394D-B6BE-10D176C09DF1}" type="presOf" srcId="{3F5AA694-4E18-4A32-B106-DE0E00ACDE87}" destId="{C478501F-DAD8-A645-96AF-ED03C81742B3}" srcOrd="0" destOrd="0" presId="urn:microsoft.com/office/officeart/2005/8/layout/vList2"/>
    <dgm:cxn modelId="{18841E80-C342-4ECA-8CC3-5F71DF91C2E8}" srcId="{1B45D061-6DB2-4333-99CA-EC9988B8F139}" destId="{9FD0BA3C-E328-4423-B6BF-873C9E102718}" srcOrd="1" destOrd="0" parTransId="{7B271036-6D48-481E-B397-5757ADD88B1D}" sibTransId="{79185545-E066-48DB-8BCF-FBBD6F9AB123}"/>
    <dgm:cxn modelId="{7770898F-83E6-4248-89C3-A94A3B8FEAC4}" srcId="{72FAECA2-FC3E-4497-8770-1EC8EA82B077}" destId="{AB3EBABB-F8D4-4C8D-881B-0A7B8AD4221E}" srcOrd="2" destOrd="0" parTransId="{E015D800-7B98-4D24-B3E5-BDC6F75B2BAD}" sibTransId="{63B47E56-7DFA-488E-B87C-FE11E30AB623}"/>
    <dgm:cxn modelId="{5BD59498-8F17-45B3-B8A7-A54040D461B9}" srcId="{72FAECA2-FC3E-4497-8770-1EC8EA82B077}" destId="{1B45D061-6DB2-4333-99CA-EC9988B8F139}" srcOrd="1" destOrd="0" parTransId="{EC7D3BE2-F68C-415B-BAB8-FB52A313C5C6}" sibTransId="{0C6BCCCA-E915-467F-A0B5-799DF7D73D5C}"/>
    <dgm:cxn modelId="{5317CC98-25D0-2E47-8FEC-2228DBF9E74D}" type="presOf" srcId="{B2021F2F-FD0C-4661-9538-0E5FDD447849}" destId="{AD57D5D4-90F8-EC4D-BE62-5443255F9006}" srcOrd="0" destOrd="0" presId="urn:microsoft.com/office/officeart/2005/8/layout/vList2"/>
    <dgm:cxn modelId="{389D12A0-24E0-4C0A-91BF-230A9AC8ED22}" srcId="{1B45D061-6DB2-4333-99CA-EC9988B8F139}" destId="{4CA7C257-D128-4E5B-8658-950A47E02B9E}" srcOrd="0" destOrd="0" parTransId="{2B4AD7FB-198D-432F-80C1-02745B5CD91A}" sibTransId="{98F3AC3E-1A73-4506-B835-BEE1F727DA90}"/>
    <dgm:cxn modelId="{7CB0DEA7-27CE-0B4C-89AD-CFED9C673BDF}" type="presOf" srcId="{1B45D061-6DB2-4333-99CA-EC9988B8F139}" destId="{F3D23A8A-66DA-954B-94D8-1F799C153142}" srcOrd="0" destOrd="0" presId="urn:microsoft.com/office/officeart/2005/8/layout/vList2"/>
    <dgm:cxn modelId="{2D526FB5-1D56-4842-91B6-5340B52E1491}" srcId="{B2021F2F-FD0C-4661-9538-0E5FDD447849}" destId="{D77574A1-3FA9-4580-8435-1E97D0A6ADBE}" srcOrd="1" destOrd="0" parTransId="{893DCC58-9EC6-4C64-A6FB-E41FDD31E27F}" sibTransId="{F37CA867-FC30-44D3-B2CC-A1D12B171DEF}"/>
    <dgm:cxn modelId="{BE1330BC-DADB-4ED2-8C13-7F9BF34F1444}" srcId="{AB3EBABB-F8D4-4C8D-881B-0A7B8AD4221E}" destId="{7920D7CC-0D37-47AA-A9AF-E4330A648D57}" srcOrd="1" destOrd="0" parTransId="{FF0BD6AB-CA70-4959-B99A-5EBC488A9A69}" sibTransId="{D730225F-F970-4A90-AED0-C8F25801CB0F}"/>
    <dgm:cxn modelId="{876008CC-1999-084D-BDB1-757F6C012805}" type="presOf" srcId="{AB3EBABB-F8D4-4C8D-881B-0A7B8AD4221E}" destId="{CD269EF1-B691-C64E-A464-855DBEF74932}" srcOrd="0" destOrd="0" presId="urn:microsoft.com/office/officeart/2005/8/layout/vList2"/>
    <dgm:cxn modelId="{B8DF8DD8-758B-224F-AE1C-BCC33F52100B}" type="presOf" srcId="{4CA7C257-D128-4E5B-8658-950A47E02B9E}" destId="{524A1294-7619-AE4E-98BC-151446D7430A}" srcOrd="0" destOrd="0" presId="urn:microsoft.com/office/officeart/2005/8/layout/vList2"/>
    <dgm:cxn modelId="{9F2208DF-40D4-4BBD-8699-E56153AA4178}" srcId="{B2021F2F-FD0C-4661-9538-0E5FDD447849}" destId="{FB3CB28C-1296-4F9A-BD72-1FF356D1EEB6}" srcOrd="2" destOrd="0" parTransId="{F3EDD473-765F-444B-9927-E5C904773785}" sibTransId="{01CD60B5-E73F-4F8D-AD72-7E7EBBAE331D}"/>
    <dgm:cxn modelId="{BC39BCF1-7C0F-4A43-84D7-B401C0530766}" srcId="{AB3EBABB-F8D4-4C8D-881B-0A7B8AD4221E}" destId="{5BF82CBA-8A5F-4203-BE5D-150B1936E1E9}" srcOrd="0" destOrd="0" parTransId="{968C6C6B-A36A-4A9D-BE92-72D4C8002B6B}" sibTransId="{278D34BB-596F-4763-9E2B-CD690EDC78B4}"/>
    <dgm:cxn modelId="{445D12F2-0054-014C-91E8-EB3DD91249F2}" type="presOf" srcId="{5BF82CBA-8A5F-4203-BE5D-150B1936E1E9}" destId="{81DA9E26-0023-F14C-B3C4-8D6337344569}" srcOrd="0" destOrd="0" presId="urn:microsoft.com/office/officeart/2005/8/layout/vList2"/>
    <dgm:cxn modelId="{4B0463F4-D148-439C-BC06-96BAAA69DBA0}" srcId="{72FAECA2-FC3E-4497-8770-1EC8EA82B077}" destId="{B2021F2F-FD0C-4661-9538-0E5FDD447849}" srcOrd="3" destOrd="0" parTransId="{B1574334-B2E3-439D-BBCA-CCEF36AB6776}" sibTransId="{1EE87EA8-8F06-47F8-86D2-D8EBB2860C9E}"/>
    <dgm:cxn modelId="{AAF356FD-8623-0244-AFDC-7A3E4B7D8454}" type="presOf" srcId="{72FAECA2-FC3E-4497-8770-1EC8EA82B077}" destId="{40258B5E-8523-114D-B74E-E43D0F729490}" srcOrd="0" destOrd="0" presId="urn:microsoft.com/office/officeart/2005/8/layout/vList2"/>
    <dgm:cxn modelId="{AAA76897-D858-7D4F-A6F5-D86FFECFCC99}" type="presParOf" srcId="{40258B5E-8523-114D-B74E-E43D0F729490}" destId="{7FFC5FC2-E9E3-5140-89B4-27A2C97EC08E}" srcOrd="0" destOrd="0" presId="urn:microsoft.com/office/officeart/2005/8/layout/vList2"/>
    <dgm:cxn modelId="{8CA4EA3A-8C3A-E446-AAAB-72FA6F4328EE}" type="presParOf" srcId="{40258B5E-8523-114D-B74E-E43D0F729490}" destId="{DB32EE27-3289-5B4E-ACD9-C5B6179EAA2B}" srcOrd="1" destOrd="0" presId="urn:microsoft.com/office/officeart/2005/8/layout/vList2"/>
    <dgm:cxn modelId="{224EA5E0-75D5-3248-A0E8-B558C691155E}" type="presParOf" srcId="{40258B5E-8523-114D-B74E-E43D0F729490}" destId="{F3D23A8A-66DA-954B-94D8-1F799C153142}" srcOrd="2" destOrd="0" presId="urn:microsoft.com/office/officeart/2005/8/layout/vList2"/>
    <dgm:cxn modelId="{ABFEE259-5E9F-6B44-B523-330B25CD4A03}" type="presParOf" srcId="{40258B5E-8523-114D-B74E-E43D0F729490}" destId="{524A1294-7619-AE4E-98BC-151446D7430A}" srcOrd="3" destOrd="0" presId="urn:microsoft.com/office/officeart/2005/8/layout/vList2"/>
    <dgm:cxn modelId="{CA3E7994-AEB8-9942-92A0-2112AC4A2689}" type="presParOf" srcId="{40258B5E-8523-114D-B74E-E43D0F729490}" destId="{CD269EF1-B691-C64E-A464-855DBEF74932}" srcOrd="4" destOrd="0" presId="urn:microsoft.com/office/officeart/2005/8/layout/vList2"/>
    <dgm:cxn modelId="{83DA11F9-5614-5348-8488-AB54AA60F2AB}" type="presParOf" srcId="{40258B5E-8523-114D-B74E-E43D0F729490}" destId="{81DA9E26-0023-F14C-B3C4-8D6337344569}" srcOrd="5" destOrd="0" presId="urn:microsoft.com/office/officeart/2005/8/layout/vList2"/>
    <dgm:cxn modelId="{C5D3FCE0-FC9F-964A-80E0-C1FE3472A417}" type="presParOf" srcId="{40258B5E-8523-114D-B74E-E43D0F729490}" destId="{AD57D5D4-90F8-EC4D-BE62-5443255F9006}" srcOrd="6" destOrd="0" presId="urn:microsoft.com/office/officeart/2005/8/layout/vList2"/>
    <dgm:cxn modelId="{DFE539F8-3A70-5C42-AFBA-9C6E130AFB8E}" type="presParOf" srcId="{40258B5E-8523-114D-B74E-E43D0F729490}" destId="{C478501F-DAD8-A645-96AF-ED03C81742B3}"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3D6EA78-06F8-4C9E-80ED-D53E43E03D4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43B461A-514D-4BA3-8532-64506116E064}">
      <dgm:prSet/>
      <dgm:spPr/>
      <dgm:t>
        <a:bodyPr/>
        <a:lstStyle/>
        <a:p>
          <a:r>
            <a:rPr lang="tr-TR" b="1" i="0" baseline="0" dirty="0"/>
            <a:t>1-Uzun etkili faktör konsantreleri:</a:t>
          </a:r>
          <a:r>
            <a:rPr lang="tr-TR" b="0" i="0" baseline="0" dirty="0"/>
            <a:t> </a:t>
          </a:r>
          <a:endParaRPr lang="en-US" dirty="0"/>
        </a:p>
      </dgm:t>
    </dgm:pt>
    <dgm:pt modelId="{4E02E66B-6C77-4597-B02C-01E12727B618}" type="parTrans" cxnId="{57241BE9-ACF2-4BBE-A824-847DD74D582D}">
      <dgm:prSet/>
      <dgm:spPr/>
      <dgm:t>
        <a:bodyPr/>
        <a:lstStyle/>
        <a:p>
          <a:endParaRPr lang="en-US"/>
        </a:p>
      </dgm:t>
    </dgm:pt>
    <dgm:pt modelId="{56D5AB59-29B8-4EE4-81B3-A1FA0979B35A}" type="sibTrans" cxnId="{57241BE9-ACF2-4BBE-A824-847DD74D582D}">
      <dgm:prSet/>
      <dgm:spPr/>
      <dgm:t>
        <a:bodyPr/>
        <a:lstStyle/>
        <a:p>
          <a:endParaRPr lang="en-US"/>
        </a:p>
      </dgm:t>
    </dgm:pt>
    <dgm:pt modelId="{02D51496-0418-4290-B5D3-CBE3F9CB77BE}">
      <dgm:prSet/>
      <dgm:spPr/>
      <dgm:t>
        <a:bodyPr/>
        <a:lstStyle/>
        <a:p>
          <a:r>
            <a:rPr lang="tr-TR" b="0" i="0" baseline="0"/>
            <a:t>Faktör VIII ve IX için yarılanma ömrü uzatılmış formlar sayesinde daha seyrek dozlama mümkün.</a:t>
          </a:r>
          <a:endParaRPr lang="en-US"/>
        </a:p>
      </dgm:t>
    </dgm:pt>
    <dgm:pt modelId="{C94BB08D-9527-44AB-8FB7-14FF505FD949}" type="parTrans" cxnId="{77C73CC5-8901-445B-982A-12AF274A1086}">
      <dgm:prSet/>
      <dgm:spPr/>
      <dgm:t>
        <a:bodyPr/>
        <a:lstStyle/>
        <a:p>
          <a:endParaRPr lang="en-US"/>
        </a:p>
      </dgm:t>
    </dgm:pt>
    <dgm:pt modelId="{89DD89B9-09DC-4674-B827-60CAEA2AD31F}" type="sibTrans" cxnId="{77C73CC5-8901-445B-982A-12AF274A1086}">
      <dgm:prSet/>
      <dgm:spPr/>
      <dgm:t>
        <a:bodyPr/>
        <a:lstStyle/>
        <a:p>
          <a:endParaRPr lang="en-US"/>
        </a:p>
      </dgm:t>
    </dgm:pt>
    <dgm:pt modelId="{64A208B1-DBE5-4F36-AA7C-64F10D645830}">
      <dgm:prSet/>
      <dgm:spPr/>
      <dgm:t>
        <a:bodyPr/>
        <a:lstStyle/>
        <a:p>
          <a:r>
            <a:rPr lang="tr-TR" b="1" i="0" baseline="0" dirty="0"/>
            <a:t>2-Non-faktör tedavileri:</a:t>
          </a:r>
          <a:endParaRPr lang="en-US" dirty="0"/>
        </a:p>
      </dgm:t>
    </dgm:pt>
    <dgm:pt modelId="{D0C2626E-A4ED-485F-94CB-0CBADAC23898}" type="parTrans" cxnId="{E5A2240F-F05B-45EF-A666-54408E13E831}">
      <dgm:prSet/>
      <dgm:spPr/>
      <dgm:t>
        <a:bodyPr/>
        <a:lstStyle/>
        <a:p>
          <a:endParaRPr lang="en-US"/>
        </a:p>
      </dgm:t>
    </dgm:pt>
    <dgm:pt modelId="{597E66C1-BF01-4001-BCF8-FA7347468D6E}" type="sibTrans" cxnId="{E5A2240F-F05B-45EF-A666-54408E13E831}">
      <dgm:prSet/>
      <dgm:spPr/>
      <dgm:t>
        <a:bodyPr/>
        <a:lstStyle/>
        <a:p>
          <a:endParaRPr lang="en-US"/>
        </a:p>
      </dgm:t>
    </dgm:pt>
    <dgm:pt modelId="{EDB0C662-D190-4DEE-A1C2-84EAE5F8CA8A}">
      <dgm:prSet/>
      <dgm:spPr/>
      <dgm:t>
        <a:bodyPr/>
        <a:lstStyle/>
        <a:p>
          <a:r>
            <a:rPr lang="tr-TR" b="1" i="0" baseline="0"/>
            <a:t>Emicizumab:</a:t>
          </a:r>
          <a:r>
            <a:rPr lang="tr-TR" b="0" i="0" baseline="0"/>
            <a:t> Faktör VIII'e bağımlı olmayan, subkutan uygulanan, monoklonal antikor.</a:t>
          </a:r>
          <a:endParaRPr lang="en-US"/>
        </a:p>
      </dgm:t>
    </dgm:pt>
    <dgm:pt modelId="{9BC0B844-FFDE-42C4-82F5-945366D75B2F}" type="parTrans" cxnId="{99910DCF-8B5C-4666-AA8B-73C0378901A6}">
      <dgm:prSet/>
      <dgm:spPr/>
      <dgm:t>
        <a:bodyPr/>
        <a:lstStyle/>
        <a:p>
          <a:endParaRPr lang="en-US"/>
        </a:p>
      </dgm:t>
    </dgm:pt>
    <dgm:pt modelId="{64A4FC26-D1EB-42A4-94C8-051A949729DC}" type="sibTrans" cxnId="{99910DCF-8B5C-4666-AA8B-73C0378901A6}">
      <dgm:prSet/>
      <dgm:spPr/>
      <dgm:t>
        <a:bodyPr/>
        <a:lstStyle/>
        <a:p>
          <a:endParaRPr lang="en-US"/>
        </a:p>
      </dgm:t>
    </dgm:pt>
    <dgm:pt modelId="{97932FF6-DD38-480E-A534-101DA5A927F0}">
      <dgm:prSet/>
      <dgm:spPr/>
      <dgm:t>
        <a:bodyPr/>
        <a:lstStyle/>
        <a:p>
          <a:r>
            <a:rPr lang="tr-TR" b="1" i="0" baseline="0"/>
            <a:t>Fitusiran:</a:t>
          </a:r>
          <a:r>
            <a:rPr lang="tr-TR" b="0" i="0" baseline="0"/>
            <a:t> Antitrombin düzeyini azaltan siRNA temelli ilaç.</a:t>
          </a:r>
          <a:endParaRPr lang="en-US"/>
        </a:p>
      </dgm:t>
    </dgm:pt>
    <dgm:pt modelId="{3197C2D2-8502-40A7-9954-90416650C008}" type="parTrans" cxnId="{1921DEFE-1143-49FC-A113-12E65C90B784}">
      <dgm:prSet/>
      <dgm:spPr/>
      <dgm:t>
        <a:bodyPr/>
        <a:lstStyle/>
        <a:p>
          <a:endParaRPr lang="en-US"/>
        </a:p>
      </dgm:t>
    </dgm:pt>
    <dgm:pt modelId="{ADF393EE-7E5D-4EBF-9852-4D090BFAB6BB}" type="sibTrans" cxnId="{1921DEFE-1143-49FC-A113-12E65C90B784}">
      <dgm:prSet/>
      <dgm:spPr/>
      <dgm:t>
        <a:bodyPr/>
        <a:lstStyle/>
        <a:p>
          <a:endParaRPr lang="en-US"/>
        </a:p>
      </dgm:t>
    </dgm:pt>
    <dgm:pt modelId="{8B56C0C6-92F3-446F-8B0A-D58FE28756E0}">
      <dgm:prSet/>
      <dgm:spPr/>
      <dgm:t>
        <a:bodyPr/>
        <a:lstStyle/>
        <a:p>
          <a:r>
            <a:rPr lang="tr-TR" b="1" i="0" baseline="0"/>
            <a:t>Concizumab:</a:t>
          </a:r>
          <a:r>
            <a:rPr lang="tr-TR" b="0" i="0" baseline="0"/>
            <a:t> TFPI (Tissue Factor Pathway Inhibitor) inhibitörü, trombin üretimini artırır.</a:t>
          </a:r>
          <a:endParaRPr lang="en-US"/>
        </a:p>
      </dgm:t>
    </dgm:pt>
    <dgm:pt modelId="{407EF01C-0CAA-468E-8A86-AD72FFE711A4}" type="parTrans" cxnId="{DD470274-A30B-474B-AE6B-1AE65727C256}">
      <dgm:prSet/>
      <dgm:spPr/>
      <dgm:t>
        <a:bodyPr/>
        <a:lstStyle/>
        <a:p>
          <a:endParaRPr lang="en-US"/>
        </a:p>
      </dgm:t>
    </dgm:pt>
    <dgm:pt modelId="{529DC51C-D770-4CCD-BBE5-320126FA32B9}" type="sibTrans" cxnId="{DD470274-A30B-474B-AE6B-1AE65727C256}">
      <dgm:prSet/>
      <dgm:spPr/>
      <dgm:t>
        <a:bodyPr/>
        <a:lstStyle/>
        <a:p>
          <a:endParaRPr lang="en-US"/>
        </a:p>
      </dgm:t>
    </dgm:pt>
    <dgm:pt modelId="{286E4B36-C888-4520-B051-3C3927A53AA0}">
      <dgm:prSet/>
      <dgm:spPr/>
      <dgm:t>
        <a:bodyPr/>
        <a:lstStyle/>
        <a:p>
          <a:r>
            <a:rPr lang="tr-TR" b="1" i="0" baseline="0" dirty="0"/>
            <a:t>3-Bypass ajanları:</a:t>
          </a:r>
          <a:endParaRPr lang="en-US" dirty="0"/>
        </a:p>
      </dgm:t>
    </dgm:pt>
    <dgm:pt modelId="{67A2FF24-91B6-4EE1-8297-705629AA3E00}" type="parTrans" cxnId="{A9207F97-041A-4804-91B4-2DB71E4C33FC}">
      <dgm:prSet/>
      <dgm:spPr/>
      <dgm:t>
        <a:bodyPr/>
        <a:lstStyle/>
        <a:p>
          <a:endParaRPr lang="en-US"/>
        </a:p>
      </dgm:t>
    </dgm:pt>
    <dgm:pt modelId="{6D72D76B-2469-4E8F-BE82-6D01ECFCCB3C}" type="sibTrans" cxnId="{A9207F97-041A-4804-91B4-2DB71E4C33FC}">
      <dgm:prSet/>
      <dgm:spPr/>
      <dgm:t>
        <a:bodyPr/>
        <a:lstStyle/>
        <a:p>
          <a:endParaRPr lang="en-US"/>
        </a:p>
      </dgm:t>
    </dgm:pt>
    <dgm:pt modelId="{D363BCA5-CB80-4756-91BC-70EF9E0A05ED}">
      <dgm:prSet/>
      <dgm:spPr/>
      <dgm:t>
        <a:bodyPr/>
        <a:lstStyle/>
        <a:p>
          <a:r>
            <a:rPr lang="tr-TR" b="1" i="0" baseline="0"/>
            <a:t>rFVIIa</a:t>
          </a:r>
          <a:r>
            <a:rPr lang="tr-TR" b="0" i="0" baseline="0"/>
            <a:t> ve </a:t>
          </a:r>
          <a:r>
            <a:rPr lang="tr-TR" b="1" i="0" baseline="0"/>
            <a:t>aPCC (Activated Prothrombin Complex Concentrate)</a:t>
          </a:r>
          <a:r>
            <a:rPr lang="tr-TR" b="0" i="0" baseline="0"/>
            <a:t> inhibitör gelişen hemofililerde kullanılır.</a:t>
          </a:r>
          <a:endParaRPr lang="en-US"/>
        </a:p>
      </dgm:t>
    </dgm:pt>
    <dgm:pt modelId="{0C87F868-0C41-4FBE-A8F2-1F363E14F592}" type="parTrans" cxnId="{AA8C6624-D086-4929-ABFA-5DE8C8EA7FA1}">
      <dgm:prSet/>
      <dgm:spPr/>
      <dgm:t>
        <a:bodyPr/>
        <a:lstStyle/>
        <a:p>
          <a:endParaRPr lang="en-US"/>
        </a:p>
      </dgm:t>
    </dgm:pt>
    <dgm:pt modelId="{1D95178A-DF90-40F7-8A6C-B2495D8FDCC4}" type="sibTrans" cxnId="{AA8C6624-D086-4929-ABFA-5DE8C8EA7FA1}">
      <dgm:prSet/>
      <dgm:spPr/>
      <dgm:t>
        <a:bodyPr/>
        <a:lstStyle/>
        <a:p>
          <a:endParaRPr lang="en-US"/>
        </a:p>
      </dgm:t>
    </dgm:pt>
    <dgm:pt modelId="{EB8DF5A7-9971-B245-82AB-29A273C02F57}" type="pres">
      <dgm:prSet presAssocID="{C3D6EA78-06F8-4C9E-80ED-D53E43E03D43}" presName="linear" presStyleCnt="0">
        <dgm:presLayoutVars>
          <dgm:animLvl val="lvl"/>
          <dgm:resizeHandles val="exact"/>
        </dgm:presLayoutVars>
      </dgm:prSet>
      <dgm:spPr/>
    </dgm:pt>
    <dgm:pt modelId="{F1CD9F5D-1087-9945-94FE-CB1D2E801716}" type="pres">
      <dgm:prSet presAssocID="{F43B461A-514D-4BA3-8532-64506116E064}" presName="parentText" presStyleLbl="node1" presStyleIdx="0" presStyleCnt="4">
        <dgm:presLayoutVars>
          <dgm:chMax val="0"/>
          <dgm:bulletEnabled val="1"/>
        </dgm:presLayoutVars>
      </dgm:prSet>
      <dgm:spPr/>
    </dgm:pt>
    <dgm:pt modelId="{9D209ECD-628E-9E46-8C04-D7DED810553A}" type="pres">
      <dgm:prSet presAssocID="{56D5AB59-29B8-4EE4-81B3-A1FA0979B35A}" presName="spacer" presStyleCnt="0"/>
      <dgm:spPr/>
    </dgm:pt>
    <dgm:pt modelId="{0B39249D-1399-DC44-99E1-B20DB16AE1AE}" type="pres">
      <dgm:prSet presAssocID="{02D51496-0418-4290-B5D3-CBE3F9CB77BE}" presName="parentText" presStyleLbl="node1" presStyleIdx="1" presStyleCnt="4">
        <dgm:presLayoutVars>
          <dgm:chMax val="0"/>
          <dgm:bulletEnabled val="1"/>
        </dgm:presLayoutVars>
      </dgm:prSet>
      <dgm:spPr/>
    </dgm:pt>
    <dgm:pt modelId="{010F329F-2180-6D44-8F6F-805371DA6621}" type="pres">
      <dgm:prSet presAssocID="{89DD89B9-09DC-4674-B827-60CAEA2AD31F}" presName="spacer" presStyleCnt="0"/>
      <dgm:spPr/>
    </dgm:pt>
    <dgm:pt modelId="{267EF78F-4339-BD47-82B8-415882AC6231}" type="pres">
      <dgm:prSet presAssocID="{64A208B1-DBE5-4F36-AA7C-64F10D645830}" presName="parentText" presStyleLbl="node1" presStyleIdx="2" presStyleCnt="4">
        <dgm:presLayoutVars>
          <dgm:chMax val="0"/>
          <dgm:bulletEnabled val="1"/>
        </dgm:presLayoutVars>
      </dgm:prSet>
      <dgm:spPr/>
    </dgm:pt>
    <dgm:pt modelId="{DD98F2B2-7BB5-1A49-B140-6246011324A6}" type="pres">
      <dgm:prSet presAssocID="{64A208B1-DBE5-4F36-AA7C-64F10D645830}" presName="childText" presStyleLbl="revTx" presStyleIdx="0" presStyleCnt="2">
        <dgm:presLayoutVars>
          <dgm:bulletEnabled val="1"/>
        </dgm:presLayoutVars>
      </dgm:prSet>
      <dgm:spPr/>
    </dgm:pt>
    <dgm:pt modelId="{BDED54A5-F6DA-374B-A832-A991EF796C99}" type="pres">
      <dgm:prSet presAssocID="{286E4B36-C888-4520-B051-3C3927A53AA0}" presName="parentText" presStyleLbl="node1" presStyleIdx="3" presStyleCnt="4">
        <dgm:presLayoutVars>
          <dgm:chMax val="0"/>
          <dgm:bulletEnabled val="1"/>
        </dgm:presLayoutVars>
      </dgm:prSet>
      <dgm:spPr/>
    </dgm:pt>
    <dgm:pt modelId="{5228939E-6B3C-9C48-8CF5-17693C00232E}" type="pres">
      <dgm:prSet presAssocID="{286E4B36-C888-4520-B051-3C3927A53AA0}" presName="childText" presStyleLbl="revTx" presStyleIdx="1" presStyleCnt="2">
        <dgm:presLayoutVars>
          <dgm:bulletEnabled val="1"/>
        </dgm:presLayoutVars>
      </dgm:prSet>
      <dgm:spPr/>
    </dgm:pt>
  </dgm:ptLst>
  <dgm:cxnLst>
    <dgm:cxn modelId="{E5A2240F-F05B-45EF-A666-54408E13E831}" srcId="{C3D6EA78-06F8-4C9E-80ED-D53E43E03D43}" destId="{64A208B1-DBE5-4F36-AA7C-64F10D645830}" srcOrd="2" destOrd="0" parTransId="{D0C2626E-A4ED-485F-94CB-0CBADAC23898}" sibTransId="{597E66C1-BF01-4001-BCF8-FA7347468D6E}"/>
    <dgm:cxn modelId="{AA8C6624-D086-4929-ABFA-5DE8C8EA7FA1}" srcId="{286E4B36-C888-4520-B051-3C3927A53AA0}" destId="{D363BCA5-CB80-4756-91BC-70EF9E0A05ED}" srcOrd="0" destOrd="0" parTransId="{0C87F868-0C41-4FBE-A8F2-1F363E14F592}" sibTransId="{1D95178A-DF90-40F7-8A6C-B2495D8FDCC4}"/>
    <dgm:cxn modelId="{8A2E6738-3690-3C40-8D68-63CD8E53A283}" type="presOf" srcId="{EDB0C662-D190-4DEE-A1C2-84EAE5F8CA8A}" destId="{DD98F2B2-7BB5-1A49-B140-6246011324A6}" srcOrd="0" destOrd="0" presId="urn:microsoft.com/office/officeart/2005/8/layout/vList2"/>
    <dgm:cxn modelId="{970C203D-121D-7649-839C-C27D36A81626}" type="presOf" srcId="{97932FF6-DD38-480E-A534-101DA5A927F0}" destId="{DD98F2B2-7BB5-1A49-B140-6246011324A6}" srcOrd="0" destOrd="1" presId="urn:microsoft.com/office/officeart/2005/8/layout/vList2"/>
    <dgm:cxn modelId="{84A17049-0EE9-4F44-999E-6D0A2CA83A2E}" type="presOf" srcId="{02D51496-0418-4290-B5D3-CBE3F9CB77BE}" destId="{0B39249D-1399-DC44-99E1-B20DB16AE1AE}" srcOrd="0" destOrd="0" presId="urn:microsoft.com/office/officeart/2005/8/layout/vList2"/>
    <dgm:cxn modelId="{DD470274-A30B-474B-AE6B-1AE65727C256}" srcId="{64A208B1-DBE5-4F36-AA7C-64F10D645830}" destId="{8B56C0C6-92F3-446F-8B0A-D58FE28756E0}" srcOrd="2" destOrd="0" parTransId="{407EF01C-0CAA-468E-8A86-AD72FFE711A4}" sibTransId="{529DC51C-D770-4CCD-BBE5-320126FA32B9}"/>
    <dgm:cxn modelId="{40CEE57D-5BA1-A44C-B00E-3BB750AC0C1A}" type="presOf" srcId="{64A208B1-DBE5-4F36-AA7C-64F10D645830}" destId="{267EF78F-4339-BD47-82B8-415882AC6231}" srcOrd="0" destOrd="0" presId="urn:microsoft.com/office/officeart/2005/8/layout/vList2"/>
    <dgm:cxn modelId="{9628AE7E-03D9-5742-9257-53B33557D431}" type="presOf" srcId="{286E4B36-C888-4520-B051-3C3927A53AA0}" destId="{BDED54A5-F6DA-374B-A832-A991EF796C99}" srcOrd="0" destOrd="0" presId="urn:microsoft.com/office/officeart/2005/8/layout/vList2"/>
    <dgm:cxn modelId="{A9207F97-041A-4804-91B4-2DB71E4C33FC}" srcId="{C3D6EA78-06F8-4C9E-80ED-D53E43E03D43}" destId="{286E4B36-C888-4520-B051-3C3927A53AA0}" srcOrd="3" destOrd="0" parTransId="{67A2FF24-91B6-4EE1-8297-705629AA3E00}" sibTransId="{6D72D76B-2469-4E8F-BE82-6D01ECFCCB3C}"/>
    <dgm:cxn modelId="{FA4B879D-5310-C240-B7F8-836609D467DA}" type="presOf" srcId="{8B56C0C6-92F3-446F-8B0A-D58FE28756E0}" destId="{DD98F2B2-7BB5-1A49-B140-6246011324A6}" srcOrd="0" destOrd="2" presId="urn:microsoft.com/office/officeart/2005/8/layout/vList2"/>
    <dgm:cxn modelId="{A826F9A7-CF29-6940-AC4F-C84A5D6A0522}" type="presOf" srcId="{D363BCA5-CB80-4756-91BC-70EF9E0A05ED}" destId="{5228939E-6B3C-9C48-8CF5-17693C00232E}" srcOrd="0" destOrd="0" presId="urn:microsoft.com/office/officeart/2005/8/layout/vList2"/>
    <dgm:cxn modelId="{28D0D4B8-3533-2141-A4E9-C92226BCA7CF}" type="presOf" srcId="{C3D6EA78-06F8-4C9E-80ED-D53E43E03D43}" destId="{EB8DF5A7-9971-B245-82AB-29A273C02F57}" srcOrd="0" destOrd="0" presId="urn:microsoft.com/office/officeart/2005/8/layout/vList2"/>
    <dgm:cxn modelId="{77C73CC5-8901-445B-982A-12AF274A1086}" srcId="{C3D6EA78-06F8-4C9E-80ED-D53E43E03D43}" destId="{02D51496-0418-4290-B5D3-CBE3F9CB77BE}" srcOrd="1" destOrd="0" parTransId="{C94BB08D-9527-44AB-8FB7-14FF505FD949}" sibTransId="{89DD89B9-09DC-4674-B827-60CAEA2AD31F}"/>
    <dgm:cxn modelId="{99910DCF-8B5C-4666-AA8B-73C0378901A6}" srcId="{64A208B1-DBE5-4F36-AA7C-64F10D645830}" destId="{EDB0C662-D190-4DEE-A1C2-84EAE5F8CA8A}" srcOrd="0" destOrd="0" parTransId="{9BC0B844-FFDE-42C4-82F5-945366D75B2F}" sibTransId="{64A4FC26-D1EB-42A4-94C8-051A949729DC}"/>
    <dgm:cxn modelId="{57241BE9-ACF2-4BBE-A824-847DD74D582D}" srcId="{C3D6EA78-06F8-4C9E-80ED-D53E43E03D43}" destId="{F43B461A-514D-4BA3-8532-64506116E064}" srcOrd="0" destOrd="0" parTransId="{4E02E66B-6C77-4597-B02C-01E12727B618}" sibTransId="{56D5AB59-29B8-4EE4-81B3-A1FA0979B35A}"/>
    <dgm:cxn modelId="{F11302F5-15BC-1348-8E30-FC54C86F9D8D}" type="presOf" srcId="{F43B461A-514D-4BA3-8532-64506116E064}" destId="{F1CD9F5D-1087-9945-94FE-CB1D2E801716}" srcOrd="0" destOrd="0" presId="urn:microsoft.com/office/officeart/2005/8/layout/vList2"/>
    <dgm:cxn modelId="{1921DEFE-1143-49FC-A113-12E65C90B784}" srcId="{64A208B1-DBE5-4F36-AA7C-64F10D645830}" destId="{97932FF6-DD38-480E-A534-101DA5A927F0}" srcOrd="1" destOrd="0" parTransId="{3197C2D2-8502-40A7-9954-90416650C008}" sibTransId="{ADF393EE-7E5D-4EBF-9852-4D090BFAB6BB}"/>
    <dgm:cxn modelId="{7793F753-182C-0347-8FA7-54068242595E}" type="presParOf" srcId="{EB8DF5A7-9971-B245-82AB-29A273C02F57}" destId="{F1CD9F5D-1087-9945-94FE-CB1D2E801716}" srcOrd="0" destOrd="0" presId="urn:microsoft.com/office/officeart/2005/8/layout/vList2"/>
    <dgm:cxn modelId="{735029ED-4A13-A64E-BDEB-98C5E7B1C899}" type="presParOf" srcId="{EB8DF5A7-9971-B245-82AB-29A273C02F57}" destId="{9D209ECD-628E-9E46-8C04-D7DED810553A}" srcOrd="1" destOrd="0" presId="urn:microsoft.com/office/officeart/2005/8/layout/vList2"/>
    <dgm:cxn modelId="{05E491C6-4BFB-C44D-BDB4-52EB6BB6214E}" type="presParOf" srcId="{EB8DF5A7-9971-B245-82AB-29A273C02F57}" destId="{0B39249D-1399-DC44-99E1-B20DB16AE1AE}" srcOrd="2" destOrd="0" presId="urn:microsoft.com/office/officeart/2005/8/layout/vList2"/>
    <dgm:cxn modelId="{8AF8F4E8-87F5-AA46-B5A9-F2A2FB1442AC}" type="presParOf" srcId="{EB8DF5A7-9971-B245-82AB-29A273C02F57}" destId="{010F329F-2180-6D44-8F6F-805371DA6621}" srcOrd="3" destOrd="0" presId="urn:microsoft.com/office/officeart/2005/8/layout/vList2"/>
    <dgm:cxn modelId="{200BDBBE-AD54-D841-BE38-579D9B713AFC}" type="presParOf" srcId="{EB8DF5A7-9971-B245-82AB-29A273C02F57}" destId="{267EF78F-4339-BD47-82B8-415882AC6231}" srcOrd="4" destOrd="0" presId="urn:microsoft.com/office/officeart/2005/8/layout/vList2"/>
    <dgm:cxn modelId="{C79592B9-6002-014C-8DB7-D821C699B6D2}" type="presParOf" srcId="{EB8DF5A7-9971-B245-82AB-29A273C02F57}" destId="{DD98F2B2-7BB5-1A49-B140-6246011324A6}" srcOrd="5" destOrd="0" presId="urn:microsoft.com/office/officeart/2005/8/layout/vList2"/>
    <dgm:cxn modelId="{7EF69A42-5AD8-9643-89CD-83C318BC54DF}" type="presParOf" srcId="{EB8DF5A7-9971-B245-82AB-29A273C02F57}" destId="{BDED54A5-F6DA-374B-A832-A991EF796C99}" srcOrd="6" destOrd="0" presId="urn:microsoft.com/office/officeart/2005/8/layout/vList2"/>
    <dgm:cxn modelId="{60082F8B-1510-CD46-9136-92188B15D89A}" type="presParOf" srcId="{EB8DF5A7-9971-B245-82AB-29A273C02F57}" destId="{5228939E-6B3C-9C48-8CF5-17693C00232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D024CE0-FD6E-457A-9A47-7F3EC621BC9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D6F92E4-873E-4124-843C-48C6298A82F0}">
      <dgm:prSet/>
      <dgm:spPr/>
      <dgm:t>
        <a:bodyPr/>
        <a:lstStyle/>
        <a:p>
          <a:r>
            <a:rPr lang="tr-TR" b="1" i="0" baseline="0"/>
            <a:t>Hedef:</a:t>
          </a:r>
          <a:r>
            <a:rPr lang="tr-TR" b="0" i="0" baseline="0"/>
            <a:t> </a:t>
          </a:r>
          <a:endParaRPr lang="en-US"/>
        </a:p>
      </dgm:t>
    </dgm:pt>
    <dgm:pt modelId="{87E905BE-3CCD-43C7-86AE-B5EC79FF8918}" type="parTrans" cxnId="{5B9931AC-F0F8-4EC9-BFA0-F7690A18A5DC}">
      <dgm:prSet/>
      <dgm:spPr/>
      <dgm:t>
        <a:bodyPr/>
        <a:lstStyle/>
        <a:p>
          <a:endParaRPr lang="en-US"/>
        </a:p>
      </dgm:t>
    </dgm:pt>
    <dgm:pt modelId="{40CE723A-F87C-4A5C-ACFB-63EB721BC08C}" type="sibTrans" cxnId="{5B9931AC-F0F8-4EC9-BFA0-F7690A18A5DC}">
      <dgm:prSet/>
      <dgm:spPr/>
      <dgm:t>
        <a:bodyPr/>
        <a:lstStyle/>
        <a:p>
          <a:endParaRPr lang="en-US"/>
        </a:p>
      </dgm:t>
    </dgm:pt>
    <dgm:pt modelId="{7BEF6158-4B4C-418B-920B-91CB8D5661D4}">
      <dgm:prSet/>
      <dgm:spPr/>
      <dgm:t>
        <a:bodyPr/>
        <a:lstStyle/>
        <a:p>
          <a:r>
            <a:rPr lang="tr-TR" b="0" i="0" baseline="0"/>
            <a:t>Faktör VIII veya IX geninin hepatositlere aktarılması ve kalıcı faktör üretimi.</a:t>
          </a:r>
          <a:endParaRPr lang="en-US"/>
        </a:p>
      </dgm:t>
    </dgm:pt>
    <dgm:pt modelId="{466F4842-B039-4F50-B5EB-A887F0CDB338}" type="parTrans" cxnId="{71B78D32-DC22-449B-8760-7A6AA1E851A6}">
      <dgm:prSet/>
      <dgm:spPr/>
      <dgm:t>
        <a:bodyPr/>
        <a:lstStyle/>
        <a:p>
          <a:endParaRPr lang="en-US"/>
        </a:p>
      </dgm:t>
    </dgm:pt>
    <dgm:pt modelId="{E0B14C3B-0820-4651-8772-870911E45757}" type="sibTrans" cxnId="{71B78D32-DC22-449B-8760-7A6AA1E851A6}">
      <dgm:prSet/>
      <dgm:spPr/>
      <dgm:t>
        <a:bodyPr/>
        <a:lstStyle/>
        <a:p>
          <a:endParaRPr lang="en-US"/>
        </a:p>
      </dgm:t>
    </dgm:pt>
    <dgm:pt modelId="{31CBFBF0-624C-4C88-AB54-970B67A891E1}">
      <dgm:prSet/>
      <dgm:spPr/>
      <dgm:t>
        <a:bodyPr/>
        <a:lstStyle/>
        <a:p>
          <a:r>
            <a:rPr lang="tr-TR" b="1" i="0" baseline="0"/>
            <a:t>Yöntem:</a:t>
          </a:r>
          <a:r>
            <a:rPr lang="tr-TR" b="0" i="0" baseline="0"/>
            <a:t> Adeno-assosiye virüs (AAV) vektörleri ile gen transferi.</a:t>
          </a:r>
          <a:endParaRPr lang="en-US"/>
        </a:p>
      </dgm:t>
    </dgm:pt>
    <dgm:pt modelId="{3DE4F845-C3F0-4EC6-B003-C648E578299D}" type="parTrans" cxnId="{9A3205DE-4688-49F8-A05F-13743E9654D8}">
      <dgm:prSet/>
      <dgm:spPr/>
      <dgm:t>
        <a:bodyPr/>
        <a:lstStyle/>
        <a:p>
          <a:endParaRPr lang="en-US"/>
        </a:p>
      </dgm:t>
    </dgm:pt>
    <dgm:pt modelId="{E66C1794-1CE1-41F4-A618-6AFF04450377}" type="sibTrans" cxnId="{9A3205DE-4688-49F8-A05F-13743E9654D8}">
      <dgm:prSet/>
      <dgm:spPr/>
      <dgm:t>
        <a:bodyPr/>
        <a:lstStyle/>
        <a:p>
          <a:endParaRPr lang="en-US"/>
        </a:p>
      </dgm:t>
    </dgm:pt>
    <dgm:pt modelId="{B0DE007F-3DB9-4E5C-BB31-02763C2E245C}">
      <dgm:prSet/>
      <dgm:spPr/>
      <dgm:t>
        <a:bodyPr/>
        <a:lstStyle/>
        <a:p>
          <a:r>
            <a:rPr lang="tr-TR" b="1" i="0" baseline="0"/>
            <a:t>Sonuçlar:</a:t>
          </a:r>
          <a:endParaRPr lang="en-US"/>
        </a:p>
      </dgm:t>
    </dgm:pt>
    <dgm:pt modelId="{15CD8BD9-FB45-4744-80D1-3AB73FAAB006}" type="parTrans" cxnId="{190FFBBD-D01A-4423-BFFA-CE310A649A6F}">
      <dgm:prSet/>
      <dgm:spPr/>
      <dgm:t>
        <a:bodyPr/>
        <a:lstStyle/>
        <a:p>
          <a:endParaRPr lang="en-US"/>
        </a:p>
      </dgm:t>
    </dgm:pt>
    <dgm:pt modelId="{8B435D5A-D3AF-497F-9978-E8BE0D23E7AE}" type="sibTrans" cxnId="{190FFBBD-D01A-4423-BFFA-CE310A649A6F}">
      <dgm:prSet/>
      <dgm:spPr/>
      <dgm:t>
        <a:bodyPr/>
        <a:lstStyle/>
        <a:p>
          <a:endParaRPr lang="en-US"/>
        </a:p>
      </dgm:t>
    </dgm:pt>
    <dgm:pt modelId="{50553C1E-97E5-4CB9-BAF0-EBA8D44EBD64}">
      <dgm:prSet/>
      <dgm:spPr/>
      <dgm:t>
        <a:bodyPr/>
        <a:lstStyle/>
        <a:p>
          <a:r>
            <a:rPr lang="tr-TR" b="0" i="0" baseline="0"/>
            <a:t>Hemofili B’de %30–40 oranında faktör IX düzeyine kalıcı ulaşım sağlanabiliyor.</a:t>
          </a:r>
          <a:endParaRPr lang="en-US"/>
        </a:p>
      </dgm:t>
    </dgm:pt>
    <dgm:pt modelId="{14321265-E2A5-4934-8897-F0448BD1F75D}" type="parTrans" cxnId="{13F41E67-2396-43FF-8BE2-044274743D68}">
      <dgm:prSet/>
      <dgm:spPr/>
      <dgm:t>
        <a:bodyPr/>
        <a:lstStyle/>
        <a:p>
          <a:endParaRPr lang="en-US"/>
        </a:p>
      </dgm:t>
    </dgm:pt>
    <dgm:pt modelId="{81407AF8-C13B-4D2A-B124-071BB947D40B}" type="sibTrans" cxnId="{13F41E67-2396-43FF-8BE2-044274743D68}">
      <dgm:prSet/>
      <dgm:spPr/>
      <dgm:t>
        <a:bodyPr/>
        <a:lstStyle/>
        <a:p>
          <a:endParaRPr lang="en-US"/>
        </a:p>
      </dgm:t>
    </dgm:pt>
    <dgm:pt modelId="{E3E81861-B86B-4F38-A395-A34699CA2F97}">
      <dgm:prSet/>
      <dgm:spPr/>
      <dgm:t>
        <a:bodyPr/>
        <a:lstStyle/>
        <a:p>
          <a:r>
            <a:rPr lang="tr-TR" b="0" i="0" baseline="0"/>
            <a:t>Hemofili A için sonuçlar ilerlemekte ama faktör düzeyleri daha değişken.</a:t>
          </a:r>
          <a:endParaRPr lang="en-US"/>
        </a:p>
      </dgm:t>
    </dgm:pt>
    <dgm:pt modelId="{0A4BC753-F897-4D09-8251-A14E361A8DCE}" type="parTrans" cxnId="{9C9AC05F-E7E7-4DB0-925A-268132F94CB9}">
      <dgm:prSet/>
      <dgm:spPr/>
      <dgm:t>
        <a:bodyPr/>
        <a:lstStyle/>
        <a:p>
          <a:endParaRPr lang="en-US"/>
        </a:p>
      </dgm:t>
    </dgm:pt>
    <dgm:pt modelId="{19232EA4-7A60-4712-8860-42B54C139FF9}" type="sibTrans" cxnId="{9C9AC05F-E7E7-4DB0-925A-268132F94CB9}">
      <dgm:prSet/>
      <dgm:spPr/>
      <dgm:t>
        <a:bodyPr/>
        <a:lstStyle/>
        <a:p>
          <a:endParaRPr lang="en-US"/>
        </a:p>
      </dgm:t>
    </dgm:pt>
    <dgm:pt modelId="{CFD17905-C47F-4691-B56E-233473EA9779}">
      <dgm:prSet/>
      <dgm:spPr/>
      <dgm:t>
        <a:bodyPr/>
        <a:lstStyle/>
        <a:p>
          <a:r>
            <a:rPr lang="tr-TR" b="1" i="0" baseline="0"/>
            <a:t>Zorluklar:</a:t>
          </a:r>
          <a:endParaRPr lang="en-US"/>
        </a:p>
      </dgm:t>
    </dgm:pt>
    <dgm:pt modelId="{19E0FBDF-D5BA-4A50-ACB4-7F6A4CF14543}" type="parTrans" cxnId="{06C20460-4754-4DFB-8EC9-A28C1621B379}">
      <dgm:prSet/>
      <dgm:spPr/>
      <dgm:t>
        <a:bodyPr/>
        <a:lstStyle/>
        <a:p>
          <a:endParaRPr lang="en-US"/>
        </a:p>
      </dgm:t>
    </dgm:pt>
    <dgm:pt modelId="{1116D5F2-B16C-46F4-B984-ED5D8F58FBBD}" type="sibTrans" cxnId="{06C20460-4754-4DFB-8EC9-A28C1621B379}">
      <dgm:prSet/>
      <dgm:spPr/>
      <dgm:t>
        <a:bodyPr/>
        <a:lstStyle/>
        <a:p>
          <a:endParaRPr lang="en-US"/>
        </a:p>
      </dgm:t>
    </dgm:pt>
    <dgm:pt modelId="{271D1E79-076F-4D33-8AE7-2C1E48296491}">
      <dgm:prSet/>
      <dgm:spPr/>
      <dgm:t>
        <a:bodyPr/>
        <a:lstStyle/>
        <a:p>
          <a:r>
            <a:rPr lang="tr-TR" b="0" i="0" baseline="0"/>
            <a:t>Bağışıklık yanıtı</a:t>
          </a:r>
          <a:endParaRPr lang="en-US"/>
        </a:p>
      </dgm:t>
    </dgm:pt>
    <dgm:pt modelId="{416BDF33-5CEF-4012-8F53-35B1CAC95FFC}" type="parTrans" cxnId="{CC2A0DA4-20CB-4AB2-BE5D-691F8AAB7310}">
      <dgm:prSet/>
      <dgm:spPr/>
      <dgm:t>
        <a:bodyPr/>
        <a:lstStyle/>
        <a:p>
          <a:endParaRPr lang="en-US"/>
        </a:p>
      </dgm:t>
    </dgm:pt>
    <dgm:pt modelId="{CD9339AB-525B-44E8-B8BB-CE4DD4789D1F}" type="sibTrans" cxnId="{CC2A0DA4-20CB-4AB2-BE5D-691F8AAB7310}">
      <dgm:prSet/>
      <dgm:spPr/>
      <dgm:t>
        <a:bodyPr/>
        <a:lstStyle/>
        <a:p>
          <a:endParaRPr lang="en-US"/>
        </a:p>
      </dgm:t>
    </dgm:pt>
    <dgm:pt modelId="{33956BBB-9970-42A8-A0E6-73C940C3981E}">
      <dgm:prSet/>
      <dgm:spPr/>
      <dgm:t>
        <a:bodyPr/>
        <a:lstStyle/>
        <a:p>
          <a:r>
            <a:rPr lang="tr-TR" b="0" i="0" baseline="0"/>
            <a:t>Yüksek maliyet</a:t>
          </a:r>
          <a:endParaRPr lang="en-US"/>
        </a:p>
      </dgm:t>
    </dgm:pt>
    <dgm:pt modelId="{443213C1-2D5A-4E0F-AE85-C20EF77A76A6}" type="parTrans" cxnId="{43C62133-074B-4E12-B7E7-1BDF42990447}">
      <dgm:prSet/>
      <dgm:spPr/>
      <dgm:t>
        <a:bodyPr/>
        <a:lstStyle/>
        <a:p>
          <a:endParaRPr lang="en-US"/>
        </a:p>
      </dgm:t>
    </dgm:pt>
    <dgm:pt modelId="{9FFC825F-569B-4808-BD60-19D2BFE8C132}" type="sibTrans" cxnId="{43C62133-074B-4E12-B7E7-1BDF42990447}">
      <dgm:prSet/>
      <dgm:spPr/>
      <dgm:t>
        <a:bodyPr/>
        <a:lstStyle/>
        <a:p>
          <a:endParaRPr lang="en-US"/>
        </a:p>
      </dgm:t>
    </dgm:pt>
    <dgm:pt modelId="{12CE5AB8-E424-4670-959E-26A8528A4B69}">
      <dgm:prSet/>
      <dgm:spPr/>
      <dgm:t>
        <a:bodyPr/>
        <a:lstStyle/>
        <a:p>
          <a:r>
            <a:rPr lang="tr-TR" b="0" i="0" baseline="0"/>
            <a:t>Uzun dönem güvenlilik verilerinin sınırlı olması</a:t>
          </a:r>
          <a:endParaRPr lang="en-US"/>
        </a:p>
      </dgm:t>
    </dgm:pt>
    <dgm:pt modelId="{931000B5-EA25-4D37-B37D-ACBD3C9D75B5}" type="parTrans" cxnId="{9432904A-C4AB-4B28-9EF7-C8DB10192F9B}">
      <dgm:prSet/>
      <dgm:spPr/>
      <dgm:t>
        <a:bodyPr/>
        <a:lstStyle/>
        <a:p>
          <a:endParaRPr lang="en-US"/>
        </a:p>
      </dgm:t>
    </dgm:pt>
    <dgm:pt modelId="{F3D0961E-4658-4F02-9D9A-B97FAE030F0E}" type="sibTrans" cxnId="{9432904A-C4AB-4B28-9EF7-C8DB10192F9B}">
      <dgm:prSet/>
      <dgm:spPr/>
      <dgm:t>
        <a:bodyPr/>
        <a:lstStyle/>
        <a:p>
          <a:endParaRPr lang="en-US"/>
        </a:p>
      </dgm:t>
    </dgm:pt>
    <dgm:pt modelId="{79BB2A8D-9564-BA44-9361-4073936FE17B}" type="pres">
      <dgm:prSet presAssocID="{4D024CE0-FD6E-457A-9A47-7F3EC621BC9D}" presName="linear" presStyleCnt="0">
        <dgm:presLayoutVars>
          <dgm:animLvl val="lvl"/>
          <dgm:resizeHandles val="exact"/>
        </dgm:presLayoutVars>
      </dgm:prSet>
      <dgm:spPr/>
    </dgm:pt>
    <dgm:pt modelId="{3AADE7DA-4D3D-504B-AE5F-1AEC02D6923C}" type="pres">
      <dgm:prSet presAssocID="{1D6F92E4-873E-4124-843C-48C6298A82F0}" presName="parentText" presStyleLbl="node1" presStyleIdx="0" presStyleCnt="5">
        <dgm:presLayoutVars>
          <dgm:chMax val="0"/>
          <dgm:bulletEnabled val="1"/>
        </dgm:presLayoutVars>
      </dgm:prSet>
      <dgm:spPr/>
    </dgm:pt>
    <dgm:pt modelId="{49E4FEA3-4C7F-814B-B6E6-30AA1FF87DA7}" type="pres">
      <dgm:prSet presAssocID="{40CE723A-F87C-4A5C-ACFB-63EB721BC08C}" presName="spacer" presStyleCnt="0"/>
      <dgm:spPr/>
    </dgm:pt>
    <dgm:pt modelId="{846170BA-60DE-7942-93EC-DA2A6AEBCD17}" type="pres">
      <dgm:prSet presAssocID="{7BEF6158-4B4C-418B-920B-91CB8D5661D4}" presName="parentText" presStyleLbl="node1" presStyleIdx="1" presStyleCnt="5">
        <dgm:presLayoutVars>
          <dgm:chMax val="0"/>
          <dgm:bulletEnabled val="1"/>
        </dgm:presLayoutVars>
      </dgm:prSet>
      <dgm:spPr/>
    </dgm:pt>
    <dgm:pt modelId="{7E0FE81B-A64A-4E4B-9A9E-4602EB79C70D}" type="pres">
      <dgm:prSet presAssocID="{E0B14C3B-0820-4651-8772-870911E45757}" presName="spacer" presStyleCnt="0"/>
      <dgm:spPr/>
    </dgm:pt>
    <dgm:pt modelId="{CC42652E-8BEE-CD46-8930-D757AA54BE30}" type="pres">
      <dgm:prSet presAssocID="{31CBFBF0-624C-4C88-AB54-970B67A891E1}" presName="parentText" presStyleLbl="node1" presStyleIdx="2" presStyleCnt="5">
        <dgm:presLayoutVars>
          <dgm:chMax val="0"/>
          <dgm:bulletEnabled val="1"/>
        </dgm:presLayoutVars>
      </dgm:prSet>
      <dgm:spPr/>
    </dgm:pt>
    <dgm:pt modelId="{AF511A56-F218-E740-A240-68C5B7E8EC7D}" type="pres">
      <dgm:prSet presAssocID="{E66C1794-1CE1-41F4-A618-6AFF04450377}" presName="spacer" presStyleCnt="0"/>
      <dgm:spPr/>
    </dgm:pt>
    <dgm:pt modelId="{13C323B5-B75D-5143-88FD-24483992752A}" type="pres">
      <dgm:prSet presAssocID="{B0DE007F-3DB9-4E5C-BB31-02763C2E245C}" presName="parentText" presStyleLbl="node1" presStyleIdx="3" presStyleCnt="5">
        <dgm:presLayoutVars>
          <dgm:chMax val="0"/>
          <dgm:bulletEnabled val="1"/>
        </dgm:presLayoutVars>
      </dgm:prSet>
      <dgm:spPr/>
    </dgm:pt>
    <dgm:pt modelId="{10A941D7-740B-4544-8BF9-B2E57C08B5AA}" type="pres">
      <dgm:prSet presAssocID="{B0DE007F-3DB9-4E5C-BB31-02763C2E245C}" presName="childText" presStyleLbl="revTx" presStyleIdx="0" presStyleCnt="2">
        <dgm:presLayoutVars>
          <dgm:bulletEnabled val="1"/>
        </dgm:presLayoutVars>
      </dgm:prSet>
      <dgm:spPr/>
    </dgm:pt>
    <dgm:pt modelId="{EAEAF54F-E071-6143-B8DB-B3E0BA7DBF0A}" type="pres">
      <dgm:prSet presAssocID="{CFD17905-C47F-4691-B56E-233473EA9779}" presName="parentText" presStyleLbl="node1" presStyleIdx="4" presStyleCnt="5">
        <dgm:presLayoutVars>
          <dgm:chMax val="0"/>
          <dgm:bulletEnabled val="1"/>
        </dgm:presLayoutVars>
      </dgm:prSet>
      <dgm:spPr/>
    </dgm:pt>
    <dgm:pt modelId="{0D2AA528-50D3-834C-85D0-1D462C2F3C0E}" type="pres">
      <dgm:prSet presAssocID="{CFD17905-C47F-4691-B56E-233473EA9779}" presName="childText" presStyleLbl="revTx" presStyleIdx="1" presStyleCnt="2">
        <dgm:presLayoutVars>
          <dgm:bulletEnabled val="1"/>
        </dgm:presLayoutVars>
      </dgm:prSet>
      <dgm:spPr/>
    </dgm:pt>
  </dgm:ptLst>
  <dgm:cxnLst>
    <dgm:cxn modelId="{493D9401-D0DC-FB4B-AF6F-4656D5FB1B9E}" type="presOf" srcId="{31CBFBF0-624C-4C88-AB54-970B67A891E1}" destId="{CC42652E-8BEE-CD46-8930-D757AA54BE30}" srcOrd="0" destOrd="0" presId="urn:microsoft.com/office/officeart/2005/8/layout/vList2"/>
    <dgm:cxn modelId="{FB72AD22-7F21-4E41-9CE3-4EE48B071470}" type="presOf" srcId="{12CE5AB8-E424-4670-959E-26A8528A4B69}" destId="{0D2AA528-50D3-834C-85D0-1D462C2F3C0E}" srcOrd="0" destOrd="2" presId="urn:microsoft.com/office/officeart/2005/8/layout/vList2"/>
    <dgm:cxn modelId="{39973331-1ADA-144D-B9AC-4A537162BC9B}" type="presOf" srcId="{B0DE007F-3DB9-4E5C-BB31-02763C2E245C}" destId="{13C323B5-B75D-5143-88FD-24483992752A}" srcOrd="0" destOrd="0" presId="urn:microsoft.com/office/officeart/2005/8/layout/vList2"/>
    <dgm:cxn modelId="{71B78D32-DC22-449B-8760-7A6AA1E851A6}" srcId="{4D024CE0-FD6E-457A-9A47-7F3EC621BC9D}" destId="{7BEF6158-4B4C-418B-920B-91CB8D5661D4}" srcOrd="1" destOrd="0" parTransId="{466F4842-B039-4F50-B5EB-A887F0CDB338}" sibTransId="{E0B14C3B-0820-4651-8772-870911E45757}"/>
    <dgm:cxn modelId="{43C62133-074B-4E12-B7E7-1BDF42990447}" srcId="{CFD17905-C47F-4691-B56E-233473EA9779}" destId="{33956BBB-9970-42A8-A0E6-73C940C3981E}" srcOrd="1" destOrd="0" parTransId="{443213C1-2D5A-4E0F-AE85-C20EF77A76A6}" sibTransId="{9FFC825F-569B-4808-BD60-19D2BFE8C132}"/>
    <dgm:cxn modelId="{F46A063B-ABF0-B747-BFAA-627CFC404056}" type="presOf" srcId="{1D6F92E4-873E-4124-843C-48C6298A82F0}" destId="{3AADE7DA-4D3D-504B-AE5F-1AEC02D6923C}" srcOrd="0" destOrd="0" presId="urn:microsoft.com/office/officeart/2005/8/layout/vList2"/>
    <dgm:cxn modelId="{FDB04A44-11DD-6847-97DB-4B65BD6EB32C}" type="presOf" srcId="{7BEF6158-4B4C-418B-920B-91CB8D5661D4}" destId="{846170BA-60DE-7942-93EC-DA2A6AEBCD17}" srcOrd="0" destOrd="0" presId="urn:microsoft.com/office/officeart/2005/8/layout/vList2"/>
    <dgm:cxn modelId="{9432904A-C4AB-4B28-9EF7-C8DB10192F9B}" srcId="{CFD17905-C47F-4691-B56E-233473EA9779}" destId="{12CE5AB8-E424-4670-959E-26A8528A4B69}" srcOrd="2" destOrd="0" parTransId="{931000B5-EA25-4D37-B37D-ACBD3C9D75B5}" sibTransId="{F3D0961E-4658-4F02-9D9A-B97FAE030F0E}"/>
    <dgm:cxn modelId="{9C9AC05F-E7E7-4DB0-925A-268132F94CB9}" srcId="{B0DE007F-3DB9-4E5C-BB31-02763C2E245C}" destId="{E3E81861-B86B-4F38-A395-A34699CA2F97}" srcOrd="1" destOrd="0" parTransId="{0A4BC753-F897-4D09-8251-A14E361A8DCE}" sibTransId="{19232EA4-7A60-4712-8860-42B54C139FF9}"/>
    <dgm:cxn modelId="{06C20460-4754-4DFB-8EC9-A28C1621B379}" srcId="{4D024CE0-FD6E-457A-9A47-7F3EC621BC9D}" destId="{CFD17905-C47F-4691-B56E-233473EA9779}" srcOrd="4" destOrd="0" parTransId="{19E0FBDF-D5BA-4A50-ACB4-7F6A4CF14543}" sibTransId="{1116D5F2-B16C-46F4-B984-ED5D8F58FBBD}"/>
    <dgm:cxn modelId="{13F41E67-2396-43FF-8BE2-044274743D68}" srcId="{B0DE007F-3DB9-4E5C-BB31-02763C2E245C}" destId="{50553C1E-97E5-4CB9-BAF0-EBA8D44EBD64}" srcOrd="0" destOrd="0" parTransId="{14321265-E2A5-4934-8897-F0448BD1F75D}" sibTransId="{81407AF8-C13B-4D2A-B124-071BB947D40B}"/>
    <dgm:cxn modelId="{0B90B275-1B3B-7A41-88F3-21003C514DB3}" type="presOf" srcId="{271D1E79-076F-4D33-8AE7-2C1E48296491}" destId="{0D2AA528-50D3-834C-85D0-1D462C2F3C0E}" srcOrd="0" destOrd="0" presId="urn:microsoft.com/office/officeart/2005/8/layout/vList2"/>
    <dgm:cxn modelId="{CC2A0DA4-20CB-4AB2-BE5D-691F8AAB7310}" srcId="{CFD17905-C47F-4691-B56E-233473EA9779}" destId="{271D1E79-076F-4D33-8AE7-2C1E48296491}" srcOrd="0" destOrd="0" parTransId="{416BDF33-5CEF-4012-8F53-35B1CAC95FFC}" sibTransId="{CD9339AB-525B-44E8-B8BB-CE4DD4789D1F}"/>
    <dgm:cxn modelId="{5B9931AC-F0F8-4EC9-BFA0-F7690A18A5DC}" srcId="{4D024CE0-FD6E-457A-9A47-7F3EC621BC9D}" destId="{1D6F92E4-873E-4124-843C-48C6298A82F0}" srcOrd="0" destOrd="0" parTransId="{87E905BE-3CCD-43C7-86AE-B5EC79FF8918}" sibTransId="{40CE723A-F87C-4A5C-ACFB-63EB721BC08C}"/>
    <dgm:cxn modelId="{190FFBBD-D01A-4423-BFFA-CE310A649A6F}" srcId="{4D024CE0-FD6E-457A-9A47-7F3EC621BC9D}" destId="{B0DE007F-3DB9-4E5C-BB31-02763C2E245C}" srcOrd="3" destOrd="0" parTransId="{15CD8BD9-FB45-4744-80D1-3AB73FAAB006}" sibTransId="{8B435D5A-D3AF-497F-9978-E8BE0D23E7AE}"/>
    <dgm:cxn modelId="{ADA8ADD1-2049-6247-B444-48BFDCA85DDB}" type="presOf" srcId="{50553C1E-97E5-4CB9-BAF0-EBA8D44EBD64}" destId="{10A941D7-740B-4544-8BF9-B2E57C08B5AA}" srcOrd="0" destOrd="0" presId="urn:microsoft.com/office/officeart/2005/8/layout/vList2"/>
    <dgm:cxn modelId="{1495E2DA-8018-7242-A908-231E4BC1956D}" type="presOf" srcId="{E3E81861-B86B-4F38-A395-A34699CA2F97}" destId="{10A941D7-740B-4544-8BF9-B2E57C08B5AA}" srcOrd="0" destOrd="1" presId="urn:microsoft.com/office/officeart/2005/8/layout/vList2"/>
    <dgm:cxn modelId="{63D6ECDC-3C5C-D44A-9EDE-3BC2B2FEC332}" type="presOf" srcId="{CFD17905-C47F-4691-B56E-233473EA9779}" destId="{EAEAF54F-E071-6143-B8DB-B3E0BA7DBF0A}" srcOrd="0" destOrd="0" presId="urn:microsoft.com/office/officeart/2005/8/layout/vList2"/>
    <dgm:cxn modelId="{9A3205DE-4688-49F8-A05F-13743E9654D8}" srcId="{4D024CE0-FD6E-457A-9A47-7F3EC621BC9D}" destId="{31CBFBF0-624C-4C88-AB54-970B67A891E1}" srcOrd="2" destOrd="0" parTransId="{3DE4F845-C3F0-4EC6-B003-C648E578299D}" sibTransId="{E66C1794-1CE1-41F4-A618-6AFF04450377}"/>
    <dgm:cxn modelId="{49D356E7-B6A0-8049-8B5C-0368B1D0664E}" type="presOf" srcId="{4D024CE0-FD6E-457A-9A47-7F3EC621BC9D}" destId="{79BB2A8D-9564-BA44-9361-4073936FE17B}" srcOrd="0" destOrd="0" presId="urn:microsoft.com/office/officeart/2005/8/layout/vList2"/>
    <dgm:cxn modelId="{5AC890FF-4204-CA4C-917C-EEF2E96F1054}" type="presOf" srcId="{33956BBB-9970-42A8-A0E6-73C940C3981E}" destId="{0D2AA528-50D3-834C-85D0-1D462C2F3C0E}" srcOrd="0" destOrd="1" presId="urn:microsoft.com/office/officeart/2005/8/layout/vList2"/>
    <dgm:cxn modelId="{F2009B7E-78E7-C943-A366-9411C8F14F9A}" type="presParOf" srcId="{79BB2A8D-9564-BA44-9361-4073936FE17B}" destId="{3AADE7DA-4D3D-504B-AE5F-1AEC02D6923C}" srcOrd="0" destOrd="0" presId="urn:microsoft.com/office/officeart/2005/8/layout/vList2"/>
    <dgm:cxn modelId="{1B978812-F13D-8544-93D4-8664AB259802}" type="presParOf" srcId="{79BB2A8D-9564-BA44-9361-4073936FE17B}" destId="{49E4FEA3-4C7F-814B-B6E6-30AA1FF87DA7}" srcOrd="1" destOrd="0" presId="urn:microsoft.com/office/officeart/2005/8/layout/vList2"/>
    <dgm:cxn modelId="{9C214539-9C98-8A47-986F-081FF0E54698}" type="presParOf" srcId="{79BB2A8D-9564-BA44-9361-4073936FE17B}" destId="{846170BA-60DE-7942-93EC-DA2A6AEBCD17}" srcOrd="2" destOrd="0" presId="urn:microsoft.com/office/officeart/2005/8/layout/vList2"/>
    <dgm:cxn modelId="{40442792-582D-B44A-A840-1949537B6683}" type="presParOf" srcId="{79BB2A8D-9564-BA44-9361-4073936FE17B}" destId="{7E0FE81B-A64A-4E4B-9A9E-4602EB79C70D}" srcOrd="3" destOrd="0" presId="urn:microsoft.com/office/officeart/2005/8/layout/vList2"/>
    <dgm:cxn modelId="{6A0CEB48-5968-574A-B81E-FFBC5889A6AF}" type="presParOf" srcId="{79BB2A8D-9564-BA44-9361-4073936FE17B}" destId="{CC42652E-8BEE-CD46-8930-D757AA54BE30}" srcOrd="4" destOrd="0" presId="urn:microsoft.com/office/officeart/2005/8/layout/vList2"/>
    <dgm:cxn modelId="{96F29D69-FAC2-D74C-9C6D-727F59FA82A5}" type="presParOf" srcId="{79BB2A8D-9564-BA44-9361-4073936FE17B}" destId="{AF511A56-F218-E740-A240-68C5B7E8EC7D}" srcOrd="5" destOrd="0" presId="urn:microsoft.com/office/officeart/2005/8/layout/vList2"/>
    <dgm:cxn modelId="{AF4A07CF-2B67-D64F-AA5D-D4B4BEF37099}" type="presParOf" srcId="{79BB2A8D-9564-BA44-9361-4073936FE17B}" destId="{13C323B5-B75D-5143-88FD-24483992752A}" srcOrd="6" destOrd="0" presId="urn:microsoft.com/office/officeart/2005/8/layout/vList2"/>
    <dgm:cxn modelId="{958E6EA4-009A-EA45-B054-14C8A9B9FD14}" type="presParOf" srcId="{79BB2A8D-9564-BA44-9361-4073936FE17B}" destId="{10A941D7-740B-4544-8BF9-B2E57C08B5AA}" srcOrd="7" destOrd="0" presId="urn:microsoft.com/office/officeart/2005/8/layout/vList2"/>
    <dgm:cxn modelId="{9C59C2B8-3974-F84D-B4DE-2317FA0208D4}" type="presParOf" srcId="{79BB2A8D-9564-BA44-9361-4073936FE17B}" destId="{EAEAF54F-E071-6143-B8DB-B3E0BA7DBF0A}" srcOrd="8" destOrd="0" presId="urn:microsoft.com/office/officeart/2005/8/layout/vList2"/>
    <dgm:cxn modelId="{D3AB9F9E-C33B-8844-BCE1-C0EFF0C42682}" type="presParOf" srcId="{79BB2A8D-9564-BA44-9361-4073936FE17B}" destId="{0D2AA528-50D3-834C-85D0-1D462C2F3C0E}"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CDBB7F-3375-4AD0-8DA6-43B1D6D5FD0A}"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E4468458-0892-4C40-8DA7-002E0FE73BA5}">
      <dgm:prSet/>
      <dgm:spPr/>
      <dgm:t>
        <a:bodyPr/>
        <a:lstStyle/>
        <a:p>
          <a:r>
            <a:rPr lang="tr-TR"/>
            <a:t>X’ e bağlı RESESİF</a:t>
          </a:r>
          <a:endParaRPr lang="en-US"/>
        </a:p>
      </dgm:t>
    </dgm:pt>
    <dgm:pt modelId="{D62BBB09-7D99-485E-BA07-D0429545BFB8}" type="parTrans" cxnId="{52910DA0-391D-41CD-B5F9-D3C9E789A9D7}">
      <dgm:prSet/>
      <dgm:spPr/>
      <dgm:t>
        <a:bodyPr/>
        <a:lstStyle/>
        <a:p>
          <a:endParaRPr lang="en-US"/>
        </a:p>
      </dgm:t>
    </dgm:pt>
    <dgm:pt modelId="{D2E151AD-37C0-4478-B037-979433186670}" type="sibTrans" cxnId="{52910DA0-391D-41CD-B5F9-D3C9E789A9D7}">
      <dgm:prSet/>
      <dgm:spPr/>
      <dgm:t>
        <a:bodyPr/>
        <a:lstStyle/>
        <a:p>
          <a:endParaRPr lang="en-US"/>
        </a:p>
      </dgm:t>
    </dgm:pt>
    <dgm:pt modelId="{63A1E5D4-71A6-4387-9421-AF11A4248AC0}">
      <dgm:prSet/>
      <dgm:spPr/>
      <dgm:t>
        <a:bodyPr/>
        <a:lstStyle/>
        <a:p>
          <a:r>
            <a:rPr lang="tr-TR"/>
            <a:t>Hemofili A     Xq28      26 exon</a:t>
          </a:r>
          <a:endParaRPr lang="en-US"/>
        </a:p>
      </dgm:t>
    </dgm:pt>
    <dgm:pt modelId="{0003948F-0BB9-461E-A641-A204E7180329}" type="parTrans" cxnId="{83EFA3F1-05C2-4383-A397-5207CC50E1BF}">
      <dgm:prSet/>
      <dgm:spPr/>
      <dgm:t>
        <a:bodyPr/>
        <a:lstStyle/>
        <a:p>
          <a:endParaRPr lang="en-US"/>
        </a:p>
      </dgm:t>
    </dgm:pt>
    <dgm:pt modelId="{B189297F-7FA7-4BF4-B345-D246E551F248}" type="sibTrans" cxnId="{83EFA3F1-05C2-4383-A397-5207CC50E1BF}">
      <dgm:prSet/>
      <dgm:spPr/>
      <dgm:t>
        <a:bodyPr/>
        <a:lstStyle/>
        <a:p>
          <a:endParaRPr lang="en-US"/>
        </a:p>
      </dgm:t>
    </dgm:pt>
    <dgm:pt modelId="{08FEE991-6E11-4576-8448-47D24CE62788}">
      <dgm:prSet/>
      <dgm:spPr/>
      <dgm:t>
        <a:bodyPr/>
        <a:lstStyle/>
        <a:p>
          <a:r>
            <a:rPr lang="tr-TR"/>
            <a:t>Hemofili B      Xq27        8 Exon</a:t>
          </a:r>
          <a:endParaRPr lang="en-US"/>
        </a:p>
      </dgm:t>
    </dgm:pt>
    <dgm:pt modelId="{EB0FC3BD-3D34-419C-8AF5-226824336916}" type="parTrans" cxnId="{92715526-353F-4D49-B99B-F77F2864940E}">
      <dgm:prSet/>
      <dgm:spPr/>
      <dgm:t>
        <a:bodyPr/>
        <a:lstStyle/>
        <a:p>
          <a:endParaRPr lang="en-US"/>
        </a:p>
      </dgm:t>
    </dgm:pt>
    <dgm:pt modelId="{FDCE68B7-113C-4BB4-92C6-4266778392FC}" type="sibTrans" cxnId="{92715526-353F-4D49-B99B-F77F2864940E}">
      <dgm:prSet/>
      <dgm:spPr/>
      <dgm:t>
        <a:bodyPr/>
        <a:lstStyle/>
        <a:p>
          <a:endParaRPr lang="en-US"/>
        </a:p>
      </dgm:t>
    </dgm:pt>
    <dgm:pt modelId="{CDBD0F08-0150-41A0-BEF0-3F514510CFB4}">
      <dgm:prSet/>
      <dgm:spPr/>
      <dgm:t>
        <a:bodyPr/>
        <a:lstStyle/>
        <a:p>
          <a:r>
            <a:rPr lang="tr-TR"/>
            <a:t>1/3 olguda    Spontan Mutasyon</a:t>
          </a:r>
          <a:endParaRPr lang="en-US"/>
        </a:p>
      </dgm:t>
    </dgm:pt>
    <dgm:pt modelId="{355028C0-EE56-4FC8-98FB-2750ABA0EC02}" type="parTrans" cxnId="{D24D5C36-548D-428A-85F3-9BF6371744FE}">
      <dgm:prSet/>
      <dgm:spPr/>
      <dgm:t>
        <a:bodyPr/>
        <a:lstStyle/>
        <a:p>
          <a:endParaRPr lang="en-US"/>
        </a:p>
      </dgm:t>
    </dgm:pt>
    <dgm:pt modelId="{A12089B0-DB43-4037-8CA5-50863ADBA4B5}" type="sibTrans" cxnId="{D24D5C36-548D-428A-85F3-9BF6371744FE}">
      <dgm:prSet/>
      <dgm:spPr/>
      <dgm:t>
        <a:bodyPr/>
        <a:lstStyle/>
        <a:p>
          <a:endParaRPr lang="en-US"/>
        </a:p>
      </dgm:t>
    </dgm:pt>
    <dgm:pt modelId="{53292FCF-438F-E247-9491-A93D448ED840}" type="pres">
      <dgm:prSet presAssocID="{52CDBB7F-3375-4AD0-8DA6-43B1D6D5FD0A}" presName="hierChild1" presStyleCnt="0">
        <dgm:presLayoutVars>
          <dgm:chPref val="1"/>
          <dgm:dir/>
          <dgm:animOne val="branch"/>
          <dgm:animLvl val="lvl"/>
          <dgm:resizeHandles/>
        </dgm:presLayoutVars>
      </dgm:prSet>
      <dgm:spPr/>
    </dgm:pt>
    <dgm:pt modelId="{F3CF037F-A3B4-E74C-B1E0-1F7C5C9C2E34}" type="pres">
      <dgm:prSet presAssocID="{E4468458-0892-4C40-8DA7-002E0FE73BA5}" presName="hierRoot1" presStyleCnt="0"/>
      <dgm:spPr/>
    </dgm:pt>
    <dgm:pt modelId="{171CCA87-B200-C046-9542-BF6B2CA1BCEE}" type="pres">
      <dgm:prSet presAssocID="{E4468458-0892-4C40-8DA7-002E0FE73BA5}" presName="composite" presStyleCnt="0"/>
      <dgm:spPr/>
    </dgm:pt>
    <dgm:pt modelId="{5CC5BD90-EC6C-F64F-96E1-95A62E14428D}" type="pres">
      <dgm:prSet presAssocID="{E4468458-0892-4C40-8DA7-002E0FE73BA5}" presName="background" presStyleLbl="node0" presStyleIdx="0" presStyleCnt="4"/>
      <dgm:spPr/>
    </dgm:pt>
    <dgm:pt modelId="{A4193775-1982-3B45-B21F-42029C76DC56}" type="pres">
      <dgm:prSet presAssocID="{E4468458-0892-4C40-8DA7-002E0FE73BA5}" presName="text" presStyleLbl="fgAcc0" presStyleIdx="0" presStyleCnt="4">
        <dgm:presLayoutVars>
          <dgm:chPref val="3"/>
        </dgm:presLayoutVars>
      </dgm:prSet>
      <dgm:spPr/>
    </dgm:pt>
    <dgm:pt modelId="{5DA5DEC8-2155-2041-910A-E5DA494CC16F}" type="pres">
      <dgm:prSet presAssocID="{E4468458-0892-4C40-8DA7-002E0FE73BA5}" presName="hierChild2" presStyleCnt="0"/>
      <dgm:spPr/>
    </dgm:pt>
    <dgm:pt modelId="{EA23586D-D04C-484C-A68B-2A2CDB99CABE}" type="pres">
      <dgm:prSet presAssocID="{63A1E5D4-71A6-4387-9421-AF11A4248AC0}" presName="hierRoot1" presStyleCnt="0"/>
      <dgm:spPr/>
    </dgm:pt>
    <dgm:pt modelId="{7F8C5E2E-6405-EB48-A5D2-47B01F9D5BAC}" type="pres">
      <dgm:prSet presAssocID="{63A1E5D4-71A6-4387-9421-AF11A4248AC0}" presName="composite" presStyleCnt="0"/>
      <dgm:spPr/>
    </dgm:pt>
    <dgm:pt modelId="{C6461192-0EF9-CA4A-A9F7-747A17516083}" type="pres">
      <dgm:prSet presAssocID="{63A1E5D4-71A6-4387-9421-AF11A4248AC0}" presName="background" presStyleLbl="node0" presStyleIdx="1" presStyleCnt="4"/>
      <dgm:spPr/>
    </dgm:pt>
    <dgm:pt modelId="{9886702C-1915-FE40-96D7-076A5D262C05}" type="pres">
      <dgm:prSet presAssocID="{63A1E5D4-71A6-4387-9421-AF11A4248AC0}" presName="text" presStyleLbl="fgAcc0" presStyleIdx="1" presStyleCnt="4">
        <dgm:presLayoutVars>
          <dgm:chPref val="3"/>
        </dgm:presLayoutVars>
      </dgm:prSet>
      <dgm:spPr/>
    </dgm:pt>
    <dgm:pt modelId="{1493E3B9-9427-604B-B307-BF54BE9F94E3}" type="pres">
      <dgm:prSet presAssocID="{63A1E5D4-71A6-4387-9421-AF11A4248AC0}" presName="hierChild2" presStyleCnt="0"/>
      <dgm:spPr/>
    </dgm:pt>
    <dgm:pt modelId="{3048698B-C6EE-DB4A-B7C4-594ECC2F59E1}" type="pres">
      <dgm:prSet presAssocID="{08FEE991-6E11-4576-8448-47D24CE62788}" presName="hierRoot1" presStyleCnt="0"/>
      <dgm:spPr/>
    </dgm:pt>
    <dgm:pt modelId="{19EB67C6-6F77-844A-97DE-6F842F671DDF}" type="pres">
      <dgm:prSet presAssocID="{08FEE991-6E11-4576-8448-47D24CE62788}" presName="composite" presStyleCnt="0"/>
      <dgm:spPr/>
    </dgm:pt>
    <dgm:pt modelId="{248EC336-D447-6D4C-B3C7-EF3476601C7A}" type="pres">
      <dgm:prSet presAssocID="{08FEE991-6E11-4576-8448-47D24CE62788}" presName="background" presStyleLbl="node0" presStyleIdx="2" presStyleCnt="4"/>
      <dgm:spPr/>
    </dgm:pt>
    <dgm:pt modelId="{F720EEA1-19E2-A741-87F7-8D61887AD935}" type="pres">
      <dgm:prSet presAssocID="{08FEE991-6E11-4576-8448-47D24CE62788}" presName="text" presStyleLbl="fgAcc0" presStyleIdx="2" presStyleCnt="4">
        <dgm:presLayoutVars>
          <dgm:chPref val="3"/>
        </dgm:presLayoutVars>
      </dgm:prSet>
      <dgm:spPr/>
    </dgm:pt>
    <dgm:pt modelId="{361BA040-861E-7746-AE6B-5869179F3557}" type="pres">
      <dgm:prSet presAssocID="{08FEE991-6E11-4576-8448-47D24CE62788}" presName="hierChild2" presStyleCnt="0"/>
      <dgm:spPr/>
    </dgm:pt>
    <dgm:pt modelId="{2F8E15D3-1E7A-B145-AD72-B15E8F9C5BE5}" type="pres">
      <dgm:prSet presAssocID="{CDBD0F08-0150-41A0-BEF0-3F514510CFB4}" presName="hierRoot1" presStyleCnt="0"/>
      <dgm:spPr/>
    </dgm:pt>
    <dgm:pt modelId="{7AED2A35-6078-8C47-9F25-83BFE8B74D76}" type="pres">
      <dgm:prSet presAssocID="{CDBD0F08-0150-41A0-BEF0-3F514510CFB4}" presName="composite" presStyleCnt="0"/>
      <dgm:spPr/>
    </dgm:pt>
    <dgm:pt modelId="{B746FBC2-7D84-C645-A151-FE8872B036B6}" type="pres">
      <dgm:prSet presAssocID="{CDBD0F08-0150-41A0-BEF0-3F514510CFB4}" presName="background" presStyleLbl="node0" presStyleIdx="3" presStyleCnt="4"/>
      <dgm:spPr/>
    </dgm:pt>
    <dgm:pt modelId="{3D68F18C-3613-FA48-9190-5C37A9F19740}" type="pres">
      <dgm:prSet presAssocID="{CDBD0F08-0150-41A0-BEF0-3F514510CFB4}" presName="text" presStyleLbl="fgAcc0" presStyleIdx="3" presStyleCnt="4">
        <dgm:presLayoutVars>
          <dgm:chPref val="3"/>
        </dgm:presLayoutVars>
      </dgm:prSet>
      <dgm:spPr/>
    </dgm:pt>
    <dgm:pt modelId="{F0A32D49-EAE5-D140-BDB9-B2CC5CDE691B}" type="pres">
      <dgm:prSet presAssocID="{CDBD0F08-0150-41A0-BEF0-3F514510CFB4}" presName="hierChild2" presStyleCnt="0"/>
      <dgm:spPr/>
    </dgm:pt>
  </dgm:ptLst>
  <dgm:cxnLst>
    <dgm:cxn modelId="{E4264F04-805D-6441-817C-8E16C3FADD06}" type="presOf" srcId="{08FEE991-6E11-4576-8448-47D24CE62788}" destId="{F720EEA1-19E2-A741-87F7-8D61887AD935}" srcOrd="0" destOrd="0" presId="urn:microsoft.com/office/officeart/2005/8/layout/hierarchy1"/>
    <dgm:cxn modelId="{92715526-353F-4D49-B99B-F77F2864940E}" srcId="{52CDBB7F-3375-4AD0-8DA6-43B1D6D5FD0A}" destId="{08FEE991-6E11-4576-8448-47D24CE62788}" srcOrd="2" destOrd="0" parTransId="{EB0FC3BD-3D34-419C-8AF5-226824336916}" sibTransId="{FDCE68B7-113C-4BB4-92C6-4266778392FC}"/>
    <dgm:cxn modelId="{D24D5C36-548D-428A-85F3-9BF6371744FE}" srcId="{52CDBB7F-3375-4AD0-8DA6-43B1D6D5FD0A}" destId="{CDBD0F08-0150-41A0-BEF0-3F514510CFB4}" srcOrd="3" destOrd="0" parTransId="{355028C0-EE56-4FC8-98FB-2750ABA0EC02}" sibTransId="{A12089B0-DB43-4037-8CA5-50863ADBA4B5}"/>
    <dgm:cxn modelId="{9730534D-2711-BA4A-8EBD-A2DF101D2AE2}" type="presOf" srcId="{63A1E5D4-71A6-4387-9421-AF11A4248AC0}" destId="{9886702C-1915-FE40-96D7-076A5D262C05}" srcOrd="0" destOrd="0" presId="urn:microsoft.com/office/officeart/2005/8/layout/hierarchy1"/>
    <dgm:cxn modelId="{79A03F4F-F3EF-684F-B6D4-28B3F2DBD0F0}" type="presOf" srcId="{52CDBB7F-3375-4AD0-8DA6-43B1D6D5FD0A}" destId="{53292FCF-438F-E247-9491-A93D448ED840}" srcOrd="0" destOrd="0" presId="urn:microsoft.com/office/officeart/2005/8/layout/hierarchy1"/>
    <dgm:cxn modelId="{47642B73-CC75-7C46-91AD-2E40D5C24272}" type="presOf" srcId="{CDBD0F08-0150-41A0-BEF0-3F514510CFB4}" destId="{3D68F18C-3613-FA48-9190-5C37A9F19740}" srcOrd="0" destOrd="0" presId="urn:microsoft.com/office/officeart/2005/8/layout/hierarchy1"/>
    <dgm:cxn modelId="{52910DA0-391D-41CD-B5F9-D3C9E789A9D7}" srcId="{52CDBB7F-3375-4AD0-8DA6-43B1D6D5FD0A}" destId="{E4468458-0892-4C40-8DA7-002E0FE73BA5}" srcOrd="0" destOrd="0" parTransId="{D62BBB09-7D99-485E-BA07-D0429545BFB8}" sibTransId="{D2E151AD-37C0-4478-B037-979433186670}"/>
    <dgm:cxn modelId="{198EACBA-6887-5B4E-BDB3-0E356EC4E5BE}" type="presOf" srcId="{E4468458-0892-4C40-8DA7-002E0FE73BA5}" destId="{A4193775-1982-3B45-B21F-42029C76DC56}" srcOrd="0" destOrd="0" presId="urn:microsoft.com/office/officeart/2005/8/layout/hierarchy1"/>
    <dgm:cxn modelId="{83EFA3F1-05C2-4383-A397-5207CC50E1BF}" srcId="{52CDBB7F-3375-4AD0-8DA6-43B1D6D5FD0A}" destId="{63A1E5D4-71A6-4387-9421-AF11A4248AC0}" srcOrd="1" destOrd="0" parTransId="{0003948F-0BB9-461E-A641-A204E7180329}" sibTransId="{B189297F-7FA7-4BF4-B345-D246E551F248}"/>
    <dgm:cxn modelId="{A3D3BEA6-F14F-FB45-B70C-53361189E1EB}" type="presParOf" srcId="{53292FCF-438F-E247-9491-A93D448ED840}" destId="{F3CF037F-A3B4-E74C-B1E0-1F7C5C9C2E34}" srcOrd="0" destOrd="0" presId="urn:microsoft.com/office/officeart/2005/8/layout/hierarchy1"/>
    <dgm:cxn modelId="{5FA33331-BC7B-4143-B4FB-07E4784CAE3D}" type="presParOf" srcId="{F3CF037F-A3B4-E74C-B1E0-1F7C5C9C2E34}" destId="{171CCA87-B200-C046-9542-BF6B2CA1BCEE}" srcOrd="0" destOrd="0" presId="urn:microsoft.com/office/officeart/2005/8/layout/hierarchy1"/>
    <dgm:cxn modelId="{052A5D1B-247B-D049-8BC5-3C4AECE846D3}" type="presParOf" srcId="{171CCA87-B200-C046-9542-BF6B2CA1BCEE}" destId="{5CC5BD90-EC6C-F64F-96E1-95A62E14428D}" srcOrd="0" destOrd="0" presId="urn:microsoft.com/office/officeart/2005/8/layout/hierarchy1"/>
    <dgm:cxn modelId="{D039FF5A-817A-7B41-B5E8-D358063D5E12}" type="presParOf" srcId="{171CCA87-B200-C046-9542-BF6B2CA1BCEE}" destId="{A4193775-1982-3B45-B21F-42029C76DC56}" srcOrd="1" destOrd="0" presId="urn:microsoft.com/office/officeart/2005/8/layout/hierarchy1"/>
    <dgm:cxn modelId="{34A0536E-96DA-FD49-9829-BD5EB3F5DCCD}" type="presParOf" srcId="{F3CF037F-A3B4-E74C-B1E0-1F7C5C9C2E34}" destId="{5DA5DEC8-2155-2041-910A-E5DA494CC16F}" srcOrd="1" destOrd="0" presId="urn:microsoft.com/office/officeart/2005/8/layout/hierarchy1"/>
    <dgm:cxn modelId="{CC186628-4C2F-C046-8B23-E9CC41344DEF}" type="presParOf" srcId="{53292FCF-438F-E247-9491-A93D448ED840}" destId="{EA23586D-D04C-484C-A68B-2A2CDB99CABE}" srcOrd="1" destOrd="0" presId="urn:microsoft.com/office/officeart/2005/8/layout/hierarchy1"/>
    <dgm:cxn modelId="{DFC2D594-4F58-0E40-A9CC-B0246D1257FA}" type="presParOf" srcId="{EA23586D-D04C-484C-A68B-2A2CDB99CABE}" destId="{7F8C5E2E-6405-EB48-A5D2-47B01F9D5BAC}" srcOrd="0" destOrd="0" presId="urn:microsoft.com/office/officeart/2005/8/layout/hierarchy1"/>
    <dgm:cxn modelId="{28BFA072-76C6-064E-B40A-C24A46447633}" type="presParOf" srcId="{7F8C5E2E-6405-EB48-A5D2-47B01F9D5BAC}" destId="{C6461192-0EF9-CA4A-A9F7-747A17516083}" srcOrd="0" destOrd="0" presId="urn:microsoft.com/office/officeart/2005/8/layout/hierarchy1"/>
    <dgm:cxn modelId="{52FE8D65-7983-4242-B4D9-A6B95AC863FA}" type="presParOf" srcId="{7F8C5E2E-6405-EB48-A5D2-47B01F9D5BAC}" destId="{9886702C-1915-FE40-96D7-076A5D262C05}" srcOrd="1" destOrd="0" presId="urn:microsoft.com/office/officeart/2005/8/layout/hierarchy1"/>
    <dgm:cxn modelId="{053B4B4D-3CED-9E44-B2B6-136FA27B4956}" type="presParOf" srcId="{EA23586D-D04C-484C-A68B-2A2CDB99CABE}" destId="{1493E3B9-9427-604B-B307-BF54BE9F94E3}" srcOrd="1" destOrd="0" presId="urn:microsoft.com/office/officeart/2005/8/layout/hierarchy1"/>
    <dgm:cxn modelId="{125F60E5-7A78-4445-869D-1640BEDB4093}" type="presParOf" srcId="{53292FCF-438F-E247-9491-A93D448ED840}" destId="{3048698B-C6EE-DB4A-B7C4-594ECC2F59E1}" srcOrd="2" destOrd="0" presId="urn:microsoft.com/office/officeart/2005/8/layout/hierarchy1"/>
    <dgm:cxn modelId="{E0336049-C949-F744-9129-09BEEC48F009}" type="presParOf" srcId="{3048698B-C6EE-DB4A-B7C4-594ECC2F59E1}" destId="{19EB67C6-6F77-844A-97DE-6F842F671DDF}" srcOrd="0" destOrd="0" presId="urn:microsoft.com/office/officeart/2005/8/layout/hierarchy1"/>
    <dgm:cxn modelId="{28BB591D-6B5B-DE43-87C3-A431CC6A5250}" type="presParOf" srcId="{19EB67C6-6F77-844A-97DE-6F842F671DDF}" destId="{248EC336-D447-6D4C-B3C7-EF3476601C7A}" srcOrd="0" destOrd="0" presId="urn:microsoft.com/office/officeart/2005/8/layout/hierarchy1"/>
    <dgm:cxn modelId="{8F853678-DC8E-E547-A8F1-B9B30263269A}" type="presParOf" srcId="{19EB67C6-6F77-844A-97DE-6F842F671DDF}" destId="{F720EEA1-19E2-A741-87F7-8D61887AD935}" srcOrd="1" destOrd="0" presId="urn:microsoft.com/office/officeart/2005/8/layout/hierarchy1"/>
    <dgm:cxn modelId="{2A8F5F6A-5473-D04A-BBBA-0DBB8B23F7E9}" type="presParOf" srcId="{3048698B-C6EE-DB4A-B7C4-594ECC2F59E1}" destId="{361BA040-861E-7746-AE6B-5869179F3557}" srcOrd="1" destOrd="0" presId="urn:microsoft.com/office/officeart/2005/8/layout/hierarchy1"/>
    <dgm:cxn modelId="{FCC27544-3B7F-DB44-AF4D-EAEA85518A99}" type="presParOf" srcId="{53292FCF-438F-E247-9491-A93D448ED840}" destId="{2F8E15D3-1E7A-B145-AD72-B15E8F9C5BE5}" srcOrd="3" destOrd="0" presId="urn:microsoft.com/office/officeart/2005/8/layout/hierarchy1"/>
    <dgm:cxn modelId="{43FECF34-068B-9248-877C-B5304FA2E78C}" type="presParOf" srcId="{2F8E15D3-1E7A-B145-AD72-B15E8F9C5BE5}" destId="{7AED2A35-6078-8C47-9F25-83BFE8B74D76}" srcOrd="0" destOrd="0" presId="urn:microsoft.com/office/officeart/2005/8/layout/hierarchy1"/>
    <dgm:cxn modelId="{1614D606-6CBC-1B49-A576-35B23E1D76B9}" type="presParOf" srcId="{7AED2A35-6078-8C47-9F25-83BFE8B74D76}" destId="{B746FBC2-7D84-C645-A151-FE8872B036B6}" srcOrd="0" destOrd="0" presId="urn:microsoft.com/office/officeart/2005/8/layout/hierarchy1"/>
    <dgm:cxn modelId="{A970E15E-93B5-624A-B57E-B87A07312E2A}" type="presParOf" srcId="{7AED2A35-6078-8C47-9F25-83BFE8B74D76}" destId="{3D68F18C-3613-FA48-9190-5C37A9F19740}" srcOrd="1" destOrd="0" presId="urn:microsoft.com/office/officeart/2005/8/layout/hierarchy1"/>
    <dgm:cxn modelId="{F0DF7156-9B6C-854C-A230-14AA538D04BC}" type="presParOf" srcId="{2F8E15D3-1E7A-B145-AD72-B15E8F9C5BE5}" destId="{F0A32D49-EAE5-D140-BDB9-B2CC5CDE691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31D596-2C73-40DF-8113-01D407903E5F}"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9BE8C2B3-335F-419E-B8F6-5C30CCEAD837}">
      <dgm:prSet/>
      <dgm:spPr/>
      <dgm:t>
        <a:bodyPr/>
        <a:lstStyle/>
        <a:p>
          <a:r>
            <a:rPr lang="tr-TR"/>
            <a:t>Hemofili hastasının izlem ve tedavisinin multidisipliner yaklaşımla yapılması gerektiği unutulmamalıdır. </a:t>
          </a:r>
          <a:endParaRPr lang="en-US"/>
        </a:p>
      </dgm:t>
    </dgm:pt>
    <dgm:pt modelId="{25516FE0-8367-409E-B404-DC9B53E11ADC}" type="parTrans" cxnId="{18DDE8F4-BF54-43B3-AFEC-E7115F297FE3}">
      <dgm:prSet/>
      <dgm:spPr/>
      <dgm:t>
        <a:bodyPr/>
        <a:lstStyle/>
        <a:p>
          <a:endParaRPr lang="en-US"/>
        </a:p>
      </dgm:t>
    </dgm:pt>
    <dgm:pt modelId="{D27F46AA-2DAF-4F05-8D3B-7F4FBE2B9D5C}" type="sibTrans" cxnId="{18DDE8F4-BF54-43B3-AFEC-E7115F297FE3}">
      <dgm:prSet/>
      <dgm:spPr/>
      <dgm:t>
        <a:bodyPr/>
        <a:lstStyle/>
        <a:p>
          <a:endParaRPr lang="en-US"/>
        </a:p>
      </dgm:t>
    </dgm:pt>
    <dgm:pt modelId="{B61A3792-936E-43D9-AB77-8E923E42DD3D}">
      <dgm:prSet/>
      <dgm:spPr/>
      <dgm:t>
        <a:bodyPr/>
        <a:lstStyle/>
        <a:p>
          <a:r>
            <a:rPr lang="tr-TR"/>
            <a:t>Hematoloji, ortopedi, fizik tedavi, genetik, enfeksiyon hastalıkları, nükleer tıp, immünoloji ve diş hekimliği ile yakın iş birliği içinde çalışmalıdır.</a:t>
          </a:r>
          <a:endParaRPr lang="en-US"/>
        </a:p>
      </dgm:t>
    </dgm:pt>
    <dgm:pt modelId="{FDBADCC1-1F39-43A1-9B0A-FDD6C539B2FB}" type="parTrans" cxnId="{B1780AA8-D820-4FCE-A1EE-2C1053AD3177}">
      <dgm:prSet/>
      <dgm:spPr/>
      <dgm:t>
        <a:bodyPr/>
        <a:lstStyle/>
        <a:p>
          <a:endParaRPr lang="en-US"/>
        </a:p>
      </dgm:t>
    </dgm:pt>
    <dgm:pt modelId="{12097C80-823A-46AD-A9F2-6D27C2DDA157}" type="sibTrans" cxnId="{B1780AA8-D820-4FCE-A1EE-2C1053AD3177}">
      <dgm:prSet/>
      <dgm:spPr/>
      <dgm:t>
        <a:bodyPr/>
        <a:lstStyle/>
        <a:p>
          <a:endParaRPr lang="en-US"/>
        </a:p>
      </dgm:t>
    </dgm:pt>
    <dgm:pt modelId="{0D25E08E-C36D-9745-99E5-1FABDF18BE34}" type="pres">
      <dgm:prSet presAssocID="{4F31D596-2C73-40DF-8113-01D407903E5F}" presName="outerComposite" presStyleCnt="0">
        <dgm:presLayoutVars>
          <dgm:chMax val="5"/>
          <dgm:dir/>
          <dgm:resizeHandles val="exact"/>
        </dgm:presLayoutVars>
      </dgm:prSet>
      <dgm:spPr/>
    </dgm:pt>
    <dgm:pt modelId="{1800F7BF-799C-0143-9EDB-35F9DE9E5775}" type="pres">
      <dgm:prSet presAssocID="{4F31D596-2C73-40DF-8113-01D407903E5F}" presName="dummyMaxCanvas" presStyleCnt="0">
        <dgm:presLayoutVars/>
      </dgm:prSet>
      <dgm:spPr/>
    </dgm:pt>
    <dgm:pt modelId="{3451CC9E-C034-F546-8B18-1FCF39E03EEA}" type="pres">
      <dgm:prSet presAssocID="{4F31D596-2C73-40DF-8113-01D407903E5F}" presName="TwoNodes_1" presStyleLbl="node1" presStyleIdx="0" presStyleCnt="2">
        <dgm:presLayoutVars>
          <dgm:bulletEnabled val="1"/>
        </dgm:presLayoutVars>
      </dgm:prSet>
      <dgm:spPr/>
    </dgm:pt>
    <dgm:pt modelId="{B64C041A-EF25-A74F-9179-C86A90C921F0}" type="pres">
      <dgm:prSet presAssocID="{4F31D596-2C73-40DF-8113-01D407903E5F}" presName="TwoNodes_2" presStyleLbl="node1" presStyleIdx="1" presStyleCnt="2">
        <dgm:presLayoutVars>
          <dgm:bulletEnabled val="1"/>
        </dgm:presLayoutVars>
      </dgm:prSet>
      <dgm:spPr/>
    </dgm:pt>
    <dgm:pt modelId="{F177D1F3-D685-2A49-8EA3-8A95E026322F}" type="pres">
      <dgm:prSet presAssocID="{4F31D596-2C73-40DF-8113-01D407903E5F}" presName="TwoConn_1-2" presStyleLbl="fgAccFollowNode1" presStyleIdx="0" presStyleCnt="1">
        <dgm:presLayoutVars>
          <dgm:bulletEnabled val="1"/>
        </dgm:presLayoutVars>
      </dgm:prSet>
      <dgm:spPr/>
    </dgm:pt>
    <dgm:pt modelId="{06F837C9-4CD3-6647-B06A-1F01D3507E39}" type="pres">
      <dgm:prSet presAssocID="{4F31D596-2C73-40DF-8113-01D407903E5F}" presName="TwoNodes_1_text" presStyleLbl="node1" presStyleIdx="1" presStyleCnt="2">
        <dgm:presLayoutVars>
          <dgm:bulletEnabled val="1"/>
        </dgm:presLayoutVars>
      </dgm:prSet>
      <dgm:spPr/>
    </dgm:pt>
    <dgm:pt modelId="{02130C52-123E-0D4A-8B15-D042737C0325}" type="pres">
      <dgm:prSet presAssocID="{4F31D596-2C73-40DF-8113-01D407903E5F}" presName="TwoNodes_2_text" presStyleLbl="node1" presStyleIdx="1" presStyleCnt="2">
        <dgm:presLayoutVars>
          <dgm:bulletEnabled val="1"/>
        </dgm:presLayoutVars>
      </dgm:prSet>
      <dgm:spPr/>
    </dgm:pt>
  </dgm:ptLst>
  <dgm:cxnLst>
    <dgm:cxn modelId="{14C7A955-D8D9-3A4B-BB20-349ECC81DC86}" type="presOf" srcId="{B61A3792-936E-43D9-AB77-8E923E42DD3D}" destId="{02130C52-123E-0D4A-8B15-D042737C0325}" srcOrd="1" destOrd="0" presId="urn:microsoft.com/office/officeart/2005/8/layout/vProcess5"/>
    <dgm:cxn modelId="{B0213B84-1EE5-1140-B737-957CCB8AADEC}" type="presOf" srcId="{9BE8C2B3-335F-419E-B8F6-5C30CCEAD837}" destId="{06F837C9-4CD3-6647-B06A-1F01D3507E39}" srcOrd="1" destOrd="0" presId="urn:microsoft.com/office/officeart/2005/8/layout/vProcess5"/>
    <dgm:cxn modelId="{1B3A258A-0530-914D-AAE0-74D6FB3F0271}" type="presOf" srcId="{4F31D596-2C73-40DF-8113-01D407903E5F}" destId="{0D25E08E-C36D-9745-99E5-1FABDF18BE34}" srcOrd="0" destOrd="0" presId="urn:microsoft.com/office/officeart/2005/8/layout/vProcess5"/>
    <dgm:cxn modelId="{05C4D899-0D86-B242-BAA1-259E30E338A3}" type="presOf" srcId="{9BE8C2B3-335F-419E-B8F6-5C30CCEAD837}" destId="{3451CC9E-C034-F546-8B18-1FCF39E03EEA}" srcOrd="0" destOrd="0" presId="urn:microsoft.com/office/officeart/2005/8/layout/vProcess5"/>
    <dgm:cxn modelId="{B1780AA8-D820-4FCE-A1EE-2C1053AD3177}" srcId="{4F31D596-2C73-40DF-8113-01D407903E5F}" destId="{B61A3792-936E-43D9-AB77-8E923E42DD3D}" srcOrd="1" destOrd="0" parTransId="{FDBADCC1-1F39-43A1-9B0A-FDD6C539B2FB}" sibTransId="{12097C80-823A-46AD-A9F2-6D27C2DDA157}"/>
    <dgm:cxn modelId="{3F2CE2C0-B663-EA43-AE86-21B3702E5B80}" type="presOf" srcId="{D27F46AA-2DAF-4F05-8D3B-7F4FBE2B9D5C}" destId="{F177D1F3-D685-2A49-8EA3-8A95E026322F}" srcOrd="0" destOrd="0" presId="urn:microsoft.com/office/officeart/2005/8/layout/vProcess5"/>
    <dgm:cxn modelId="{F7BFDCDF-B2E2-2647-85BE-D32F056D8E9E}" type="presOf" srcId="{B61A3792-936E-43D9-AB77-8E923E42DD3D}" destId="{B64C041A-EF25-A74F-9179-C86A90C921F0}" srcOrd="0" destOrd="0" presId="urn:microsoft.com/office/officeart/2005/8/layout/vProcess5"/>
    <dgm:cxn modelId="{18DDE8F4-BF54-43B3-AFEC-E7115F297FE3}" srcId="{4F31D596-2C73-40DF-8113-01D407903E5F}" destId="{9BE8C2B3-335F-419E-B8F6-5C30CCEAD837}" srcOrd="0" destOrd="0" parTransId="{25516FE0-8367-409E-B404-DC9B53E11ADC}" sibTransId="{D27F46AA-2DAF-4F05-8D3B-7F4FBE2B9D5C}"/>
    <dgm:cxn modelId="{A02A99EA-1CF0-E243-AB0B-88C6E4019BEE}" type="presParOf" srcId="{0D25E08E-C36D-9745-99E5-1FABDF18BE34}" destId="{1800F7BF-799C-0143-9EDB-35F9DE9E5775}" srcOrd="0" destOrd="0" presId="urn:microsoft.com/office/officeart/2005/8/layout/vProcess5"/>
    <dgm:cxn modelId="{7F955706-6A32-1342-9E6B-D28AD1E77680}" type="presParOf" srcId="{0D25E08E-C36D-9745-99E5-1FABDF18BE34}" destId="{3451CC9E-C034-F546-8B18-1FCF39E03EEA}" srcOrd="1" destOrd="0" presId="urn:microsoft.com/office/officeart/2005/8/layout/vProcess5"/>
    <dgm:cxn modelId="{1C0200D4-C411-FA4D-A944-882E5F99D2B6}" type="presParOf" srcId="{0D25E08E-C36D-9745-99E5-1FABDF18BE34}" destId="{B64C041A-EF25-A74F-9179-C86A90C921F0}" srcOrd="2" destOrd="0" presId="urn:microsoft.com/office/officeart/2005/8/layout/vProcess5"/>
    <dgm:cxn modelId="{698CAE2A-8EF2-354B-94B8-EE164A1A21C1}" type="presParOf" srcId="{0D25E08E-C36D-9745-99E5-1FABDF18BE34}" destId="{F177D1F3-D685-2A49-8EA3-8A95E026322F}" srcOrd="3" destOrd="0" presId="urn:microsoft.com/office/officeart/2005/8/layout/vProcess5"/>
    <dgm:cxn modelId="{736F3365-A43E-B743-8833-A2414307363B}" type="presParOf" srcId="{0D25E08E-C36D-9745-99E5-1FABDF18BE34}" destId="{06F837C9-4CD3-6647-B06A-1F01D3507E39}" srcOrd="4" destOrd="0" presId="urn:microsoft.com/office/officeart/2005/8/layout/vProcess5"/>
    <dgm:cxn modelId="{9A67691B-88DC-C244-AEA2-93C3859540C5}" type="presParOf" srcId="{0D25E08E-C36D-9745-99E5-1FABDF18BE34}" destId="{02130C52-123E-0D4A-8B15-D042737C032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5BE684-6E6C-4131-B37C-8AFCFCDD9013}"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C1DEF8C3-63C1-45B1-9ED9-BB901825F2DA}">
      <dgm:prSet/>
      <dgm:spPr/>
      <dgm:t>
        <a:bodyPr/>
        <a:lstStyle/>
        <a:p>
          <a:r>
            <a:rPr lang="tr-TR"/>
            <a:t>● Merkezi sinir sisteminde kanama</a:t>
          </a:r>
          <a:endParaRPr lang="en-US"/>
        </a:p>
      </dgm:t>
    </dgm:pt>
    <dgm:pt modelId="{AB586138-997C-469F-8844-BFD4DD9A1008}" type="parTrans" cxnId="{B88354E9-606B-4227-B1EC-1F523B05F7A7}">
      <dgm:prSet/>
      <dgm:spPr/>
      <dgm:t>
        <a:bodyPr/>
        <a:lstStyle/>
        <a:p>
          <a:endParaRPr lang="en-US"/>
        </a:p>
      </dgm:t>
    </dgm:pt>
    <dgm:pt modelId="{3C5F8076-9E63-456E-9C5E-7F2362B94070}" type="sibTrans" cxnId="{B88354E9-606B-4227-B1EC-1F523B05F7A7}">
      <dgm:prSet/>
      <dgm:spPr/>
      <dgm:t>
        <a:bodyPr/>
        <a:lstStyle/>
        <a:p>
          <a:endParaRPr lang="en-US"/>
        </a:p>
      </dgm:t>
    </dgm:pt>
    <dgm:pt modelId="{32A777CC-7E6B-4376-9568-C9ACF8924FF5}">
      <dgm:prSet/>
      <dgm:spPr/>
      <dgm:t>
        <a:bodyPr/>
        <a:lstStyle/>
        <a:p>
          <a:r>
            <a:rPr lang="tr-TR"/>
            <a:t>● Oküler kanama</a:t>
          </a:r>
          <a:endParaRPr lang="en-US"/>
        </a:p>
      </dgm:t>
    </dgm:pt>
    <dgm:pt modelId="{8934D272-101E-479A-B622-265B25888000}" type="parTrans" cxnId="{A2576739-15A9-4468-891E-5FE95A9EAFF1}">
      <dgm:prSet/>
      <dgm:spPr/>
      <dgm:t>
        <a:bodyPr/>
        <a:lstStyle/>
        <a:p>
          <a:endParaRPr lang="en-US"/>
        </a:p>
      </dgm:t>
    </dgm:pt>
    <dgm:pt modelId="{78C098A2-A99F-419C-865D-35F47DD3B2EE}" type="sibTrans" cxnId="{A2576739-15A9-4468-891E-5FE95A9EAFF1}">
      <dgm:prSet/>
      <dgm:spPr/>
      <dgm:t>
        <a:bodyPr/>
        <a:lstStyle/>
        <a:p>
          <a:endParaRPr lang="en-US"/>
        </a:p>
      </dgm:t>
    </dgm:pt>
    <dgm:pt modelId="{995DFAD3-7217-4B3B-B195-A7853A48FE43}">
      <dgm:prSet/>
      <dgm:spPr/>
      <dgm:t>
        <a:bodyPr/>
        <a:lstStyle/>
        <a:p>
          <a:r>
            <a:rPr lang="tr-TR"/>
            <a:t>● Kalçadaki kanama</a:t>
          </a:r>
          <a:endParaRPr lang="en-US"/>
        </a:p>
      </dgm:t>
    </dgm:pt>
    <dgm:pt modelId="{DFA4C72D-8548-4C7A-90ED-7AF947593BC1}" type="parTrans" cxnId="{070285FB-3A68-4D25-A8CC-BBF7BEFBACC2}">
      <dgm:prSet/>
      <dgm:spPr/>
      <dgm:t>
        <a:bodyPr/>
        <a:lstStyle/>
        <a:p>
          <a:endParaRPr lang="en-US"/>
        </a:p>
      </dgm:t>
    </dgm:pt>
    <dgm:pt modelId="{FA90F43F-63B6-4EFB-A6C6-3C4A588FBE26}" type="sibTrans" cxnId="{070285FB-3A68-4D25-A8CC-BBF7BEFBACC2}">
      <dgm:prSet/>
      <dgm:spPr/>
      <dgm:t>
        <a:bodyPr/>
        <a:lstStyle/>
        <a:p>
          <a:endParaRPr lang="en-US"/>
        </a:p>
      </dgm:t>
    </dgm:pt>
    <dgm:pt modelId="{4E57B087-6463-47BF-98E3-4B5F371F0949}">
      <dgm:prSet/>
      <dgm:spPr/>
      <dgm:t>
        <a:bodyPr/>
        <a:lstStyle/>
        <a:p>
          <a:r>
            <a:rPr lang="tr-TR"/>
            <a:t>● Nörovasküler komplikasyon potansiyeli ile derin kas kanaması</a:t>
          </a:r>
          <a:endParaRPr lang="en-US"/>
        </a:p>
      </dgm:t>
    </dgm:pt>
    <dgm:pt modelId="{AAC44E09-BE7A-4F53-8212-0C02D2E22781}" type="parTrans" cxnId="{1EC327A1-A008-4CFE-B96F-CA69155C4A32}">
      <dgm:prSet/>
      <dgm:spPr/>
      <dgm:t>
        <a:bodyPr/>
        <a:lstStyle/>
        <a:p>
          <a:endParaRPr lang="en-US"/>
        </a:p>
      </dgm:t>
    </dgm:pt>
    <dgm:pt modelId="{B7DC07F9-F92B-4711-A1FE-9D05AA2C985D}" type="sibTrans" cxnId="{1EC327A1-A008-4CFE-B96F-CA69155C4A32}">
      <dgm:prSet/>
      <dgm:spPr/>
      <dgm:t>
        <a:bodyPr/>
        <a:lstStyle/>
        <a:p>
          <a:endParaRPr lang="en-US"/>
        </a:p>
      </dgm:t>
    </dgm:pt>
    <dgm:pt modelId="{A75974BB-5786-42CD-907E-270000466E7C}">
      <dgm:prSet/>
      <dgm:spPr/>
      <dgm:t>
        <a:bodyPr/>
        <a:lstStyle/>
        <a:p>
          <a:r>
            <a:rPr lang="tr-TR"/>
            <a:t>● Karın içi kanama</a:t>
          </a:r>
          <a:endParaRPr lang="en-US"/>
        </a:p>
      </dgm:t>
    </dgm:pt>
    <dgm:pt modelId="{4423575E-BF03-490C-A03B-1471DCF9668C}" type="parTrans" cxnId="{3724BCB5-1A21-4B8E-A71E-A9B49A3BBF06}">
      <dgm:prSet/>
      <dgm:spPr/>
      <dgm:t>
        <a:bodyPr/>
        <a:lstStyle/>
        <a:p>
          <a:endParaRPr lang="en-US"/>
        </a:p>
      </dgm:t>
    </dgm:pt>
    <dgm:pt modelId="{E25C3DDE-26C1-4CF6-B98A-2830BFC6CA49}" type="sibTrans" cxnId="{3724BCB5-1A21-4B8E-A71E-A9B49A3BBF06}">
      <dgm:prSet/>
      <dgm:spPr/>
      <dgm:t>
        <a:bodyPr/>
        <a:lstStyle/>
        <a:p>
          <a:endParaRPr lang="en-US"/>
        </a:p>
      </dgm:t>
    </dgm:pt>
    <dgm:pt modelId="{C622756D-3996-42C0-AFC3-DB9D2BD0986C}">
      <dgm:prSet/>
      <dgm:spPr/>
      <dgm:t>
        <a:bodyPr/>
        <a:lstStyle/>
        <a:p>
          <a:r>
            <a:rPr lang="tr-TR"/>
            <a:t>● Hava yolunu etkileyebilecek kanama (örn. Boğaza veya boyuna)</a:t>
          </a:r>
          <a:endParaRPr lang="en-US"/>
        </a:p>
      </dgm:t>
    </dgm:pt>
    <dgm:pt modelId="{658D8C72-6CD9-4DFA-83CD-913FD7EF40B2}" type="parTrans" cxnId="{9F35B618-5CA4-4DCF-B79D-3BB21C6727AA}">
      <dgm:prSet/>
      <dgm:spPr/>
      <dgm:t>
        <a:bodyPr/>
        <a:lstStyle/>
        <a:p>
          <a:endParaRPr lang="en-US"/>
        </a:p>
      </dgm:t>
    </dgm:pt>
    <dgm:pt modelId="{710FCCC6-6EB3-47EA-9F2E-63890234FD86}" type="sibTrans" cxnId="{9F35B618-5CA4-4DCF-B79D-3BB21C6727AA}">
      <dgm:prSet/>
      <dgm:spPr/>
      <dgm:t>
        <a:bodyPr/>
        <a:lstStyle/>
        <a:p>
          <a:endParaRPr lang="en-US"/>
        </a:p>
      </dgm:t>
    </dgm:pt>
    <dgm:pt modelId="{658E3E90-9D7E-4EDD-8B2D-6DB5152BCE0D}">
      <dgm:prSet/>
      <dgm:spPr/>
      <dgm:t>
        <a:bodyPr/>
        <a:lstStyle/>
        <a:p>
          <a:r>
            <a:rPr lang="tr-TR"/>
            <a:t>● Anemiye neden olacak kadar masif kanama </a:t>
          </a:r>
          <a:endParaRPr lang="en-US"/>
        </a:p>
      </dgm:t>
    </dgm:pt>
    <dgm:pt modelId="{7FF72986-C9D9-46FB-8EA0-1CF2D671B6BC}" type="parTrans" cxnId="{D9536D55-050F-4042-9E5D-DAFDF59C1043}">
      <dgm:prSet/>
      <dgm:spPr/>
      <dgm:t>
        <a:bodyPr/>
        <a:lstStyle/>
        <a:p>
          <a:endParaRPr lang="en-US"/>
        </a:p>
      </dgm:t>
    </dgm:pt>
    <dgm:pt modelId="{A06DB980-865B-4131-835A-02119CD86BE0}" type="sibTrans" cxnId="{D9536D55-050F-4042-9E5D-DAFDF59C1043}">
      <dgm:prSet/>
      <dgm:spPr/>
      <dgm:t>
        <a:bodyPr/>
        <a:lstStyle/>
        <a:p>
          <a:endParaRPr lang="en-US"/>
        </a:p>
      </dgm:t>
    </dgm:pt>
    <dgm:pt modelId="{0E794DDA-9F38-477D-ABA5-468D6F78306B}">
      <dgm:prSet/>
      <dgm:spPr/>
      <dgm:t>
        <a:bodyPr/>
        <a:lstStyle/>
        <a:p>
          <a:r>
            <a:rPr lang="tr-TR"/>
            <a:t>● Iliopsoas kanama</a:t>
          </a:r>
          <a:endParaRPr lang="en-US"/>
        </a:p>
      </dgm:t>
    </dgm:pt>
    <dgm:pt modelId="{7DCC3222-E0AE-4BE8-93D1-D1F1D15C612C}" type="parTrans" cxnId="{B7086327-3284-451B-91DF-9C4AC0B6A2B0}">
      <dgm:prSet/>
      <dgm:spPr/>
      <dgm:t>
        <a:bodyPr/>
        <a:lstStyle/>
        <a:p>
          <a:endParaRPr lang="en-US"/>
        </a:p>
      </dgm:t>
    </dgm:pt>
    <dgm:pt modelId="{F4D18D23-EB93-42D2-9B4A-A84352198C69}" type="sibTrans" cxnId="{B7086327-3284-451B-91DF-9C4AC0B6A2B0}">
      <dgm:prSet/>
      <dgm:spPr/>
      <dgm:t>
        <a:bodyPr/>
        <a:lstStyle/>
        <a:p>
          <a:endParaRPr lang="en-US"/>
        </a:p>
      </dgm:t>
    </dgm:pt>
    <dgm:pt modelId="{0FAC3631-3418-497C-8F31-E46FA54C1EBD}">
      <dgm:prSet/>
      <dgm:spPr/>
      <dgm:t>
        <a:bodyPr/>
        <a:lstStyle/>
        <a:p>
          <a:r>
            <a:rPr lang="tr-TR"/>
            <a:t>● Motorlu taşıt kazaları veya yüksekten düşme gibi önemli yaralanmalar.</a:t>
          </a:r>
          <a:endParaRPr lang="en-US"/>
        </a:p>
      </dgm:t>
    </dgm:pt>
    <dgm:pt modelId="{78EB6E83-CB09-40C6-AF29-435A53EFAA74}" type="parTrans" cxnId="{846D6C7F-C140-4091-88FF-4024E2F86E4D}">
      <dgm:prSet/>
      <dgm:spPr/>
      <dgm:t>
        <a:bodyPr/>
        <a:lstStyle/>
        <a:p>
          <a:endParaRPr lang="en-US"/>
        </a:p>
      </dgm:t>
    </dgm:pt>
    <dgm:pt modelId="{1D8841E9-FFE2-451E-92AC-D62AD1BDBD4B}" type="sibTrans" cxnId="{846D6C7F-C140-4091-88FF-4024E2F86E4D}">
      <dgm:prSet/>
      <dgm:spPr/>
      <dgm:t>
        <a:bodyPr/>
        <a:lstStyle/>
        <a:p>
          <a:endParaRPr lang="en-US"/>
        </a:p>
      </dgm:t>
    </dgm:pt>
    <dgm:pt modelId="{57056A88-6B52-5349-9FAD-0ED1C53E8B66}" type="pres">
      <dgm:prSet presAssocID="{AD5BE684-6E6C-4131-B37C-8AFCFCDD9013}" presName="Name0" presStyleCnt="0">
        <dgm:presLayoutVars>
          <dgm:dir/>
          <dgm:resizeHandles val="exact"/>
        </dgm:presLayoutVars>
      </dgm:prSet>
      <dgm:spPr/>
    </dgm:pt>
    <dgm:pt modelId="{1F236559-2003-0843-84B7-305EF34C7A8F}" type="pres">
      <dgm:prSet presAssocID="{C1DEF8C3-63C1-45B1-9ED9-BB901825F2DA}" presName="node" presStyleLbl="node1" presStyleIdx="0" presStyleCnt="9">
        <dgm:presLayoutVars>
          <dgm:bulletEnabled val="1"/>
        </dgm:presLayoutVars>
      </dgm:prSet>
      <dgm:spPr/>
    </dgm:pt>
    <dgm:pt modelId="{69246AD4-FD98-5A4D-A6C2-7222D5FA5F0B}" type="pres">
      <dgm:prSet presAssocID="{3C5F8076-9E63-456E-9C5E-7F2362B94070}" presName="sibTrans" presStyleLbl="sibTrans1D1" presStyleIdx="0" presStyleCnt="8"/>
      <dgm:spPr/>
    </dgm:pt>
    <dgm:pt modelId="{83B2F493-434E-6B48-8ABF-577154DE5F81}" type="pres">
      <dgm:prSet presAssocID="{3C5F8076-9E63-456E-9C5E-7F2362B94070}" presName="connectorText" presStyleLbl="sibTrans1D1" presStyleIdx="0" presStyleCnt="8"/>
      <dgm:spPr/>
    </dgm:pt>
    <dgm:pt modelId="{670F759C-7F4E-0B45-9B53-9C3AEF766B4B}" type="pres">
      <dgm:prSet presAssocID="{32A777CC-7E6B-4376-9568-C9ACF8924FF5}" presName="node" presStyleLbl="node1" presStyleIdx="1" presStyleCnt="9">
        <dgm:presLayoutVars>
          <dgm:bulletEnabled val="1"/>
        </dgm:presLayoutVars>
      </dgm:prSet>
      <dgm:spPr/>
    </dgm:pt>
    <dgm:pt modelId="{889AD413-3A76-3B44-9175-52B52EF1FEB5}" type="pres">
      <dgm:prSet presAssocID="{78C098A2-A99F-419C-865D-35F47DD3B2EE}" presName="sibTrans" presStyleLbl="sibTrans1D1" presStyleIdx="1" presStyleCnt="8"/>
      <dgm:spPr/>
    </dgm:pt>
    <dgm:pt modelId="{58F5DECC-294C-6840-BB81-27406DEA70B6}" type="pres">
      <dgm:prSet presAssocID="{78C098A2-A99F-419C-865D-35F47DD3B2EE}" presName="connectorText" presStyleLbl="sibTrans1D1" presStyleIdx="1" presStyleCnt="8"/>
      <dgm:spPr/>
    </dgm:pt>
    <dgm:pt modelId="{FF59F511-89ED-FC45-A867-5A14DE4D8C8A}" type="pres">
      <dgm:prSet presAssocID="{995DFAD3-7217-4B3B-B195-A7853A48FE43}" presName="node" presStyleLbl="node1" presStyleIdx="2" presStyleCnt="9">
        <dgm:presLayoutVars>
          <dgm:bulletEnabled val="1"/>
        </dgm:presLayoutVars>
      </dgm:prSet>
      <dgm:spPr/>
    </dgm:pt>
    <dgm:pt modelId="{14BAAAF5-5F3D-0545-B896-314C802E0BD6}" type="pres">
      <dgm:prSet presAssocID="{FA90F43F-63B6-4EFB-A6C6-3C4A588FBE26}" presName="sibTrans" presStyleLbl="sibTrans1D1" presStyleIdx="2" presStyleCnt="8"/>
      <dgm:spPr/>
    </dgm:pt>
    <dgm:pt modelId="{0AE237F8-3F39-D549-90EA-E56240274D56}" type="pres">
      <dgm:prSet presAssocID="{FA90F43F-63B6-4EFB-A6C6-3C4A588FBE26}" presName="connectorText" presStyleLbl="sibTrans1D1" presStyleIdx="2" presStyleCnt="8"/>
      <dgm:spPr/>
    </dgm:pt>
    <dgm:pt modelId="{9F4FB8DC-7A0B-264F-B02B-A64AB67CD53E}" type="pres">
      <dgm:prSet presAssocID="{4E57B087-6463-47BF-98E3-4B5F371F0949}" presName="node" presStyleLbl="node1" presStyleIdx="3" presStyleCnt="9">
        <dgm:presLayoutVars>
          <dgm:bulletEnabled val="1"/>
        </dgm:presLayoutVars>
      </dgm:prSet>
      <dgm:spPr/>
    </dgm:pt>
    <dgm:pt modelId="{B3A60AB3-10E9-2A42-9886-576DDE47CE3E}" type="pres">
      <dgm:prSet presAssocID="{B7DC07F9-F92B-4711-A1FE-9D05AA2C985D}" presName="sibTrans" presStyleLbl="sibTrans1D1" presStyleIdx="3" presStyleCnt="8"/>
      <dgm:spPr/>
    </dgm:pt>
    <dgm:pt modelId="{AB175626-B001-D049-B3A9-103D14D9B27E}" type="pres">
      <dgm:prSet presAssocID="{B7DC07F9-F92B-4711-A1FE-9D05AA2C985D}" presName="connectorText" presStyleLbl="sibTrans1D1" presStyleIdx="3" presStyleCnt="8"/>
      <dgm:spPr/>
    </dgm:pt>
    <dgm:pt modelId="{49ACF7F5-0ECA-894A-A0E2-EE8C35759B93}" type="pres">
      <dgm:prSet presAssocID="{A75974BB-5786-42CD-907E-270000466E7C}" presName="node" presStyleLbl="node1" presStyleIdx="4" presStyleCnt="9">
        <dgm:presLayoutVars>
          <dgm:bulletEnabled val="1"/>
        </dgm:presLayoutVars>
      </dgm:prSet>
      <dgm:spPr/>
    </dgm:pt>
    <dgm:pt modelId="{92BFE495-5A1F-494E-B2B5-AED285763D49}" type="pres">
      <dgm:prSet presAssocID="{E25C3DDE-26C1-4CF6-B98A-2830BFC6CA49}" presName="sibTrans" presStyleLbl="sibTrans1D1" presStyleIdx="4" presStyleCnt="8"/>
      <dgm:spPr/>
    </dgm:pt>
    <dgm:pt modelId="{541CDCD5-ACBA-AE44-A39E-91502AF17F7B}" type="pres">
      <dgm:prSet presAssocID="{E25C3DDE-26C1-4CF6-B98A-2830BFC6CA49}" presName="connectorText" presStyleLbl="sibTrans1D1" presStyleIdx="4" presStyleCnt="8"/>
      <dgm:spPr/>
    </dgm:pt>
    <dgm:pt modelId="{28B15B05-09D1-9F49-921D-568146F5466E}" type="pres">
      <dgm:prSet presAssocID="{C622756D-3996-42C0-AFC3-DB9D2BD0986C}" presName="node" presStyleLbl="node1" presStyleIdx="5" presStyleCnt="9">
        <dgm:presLayoutVars>
          <dgm:bulletEnabled val="1"/>
        </dgm:presLayoutVars>
      </dgm:prSet>
      <dgm:spPr/>
    </dgm:pt>
    <dgm:pt modelId="{549AB211-EB64-3E43-8598-E0B048D5E83B}" type="pres">
      <dgm:prSet presAssocID="{710FCCC6-6EB3-47EA-9F2E-63890234FD86}" presName="sibTrans" presStyleLbl="sibTrans1D1" presStyleIdx="5" presStyleCnt="8"/>
      <dgm:spPr/>
    </dgm:pt>
    <dgm:pt modelId="{6FC6D9A5-0894-2640-82E8-0DCE6E7E55EA}" type="pres">
      <dgm:prSet presAssocID="{710FCCC6-6EB3-47EA-9F2E-63890234FD86}" presName="connectorText" presStyleLbl="sibTrans1D1" presStyleIdx="5" presStyleCnt="8"/>
      <dgm:spPr/>
    </dgm:pt>
    <dgm:pt modelId="{19572A26-78B9-644B-AC4F-BA806F243970}" type="pres">
      <dgm:prSet presAssocID="{658E3E90-9D7E-4EDD-8B2D-6DB5152BCE0D}" presName="node" presStyleLbl="node1" presStyleIdx="6" presStyleCnt="9">
        <dgm:presLayoutVars>
          <dgm:bulletEnabled val="1"/>
        </dgm:presLayoutVars>
      </dgm:prSet>
      <dgm:spPr/>
    </dgm:pt>
    <dgm:pt modelId="{63882BCD-5E39-DB42-9FC3-733049991EE0}" type="pres">
      <dgm:prSet presAssocID="{A06DB980-865B-4131-835A-02119CD86BE0}" presName="sibTrans" presStyleLbl="sibTrans1D1" presStyleIdx="6" presStyleCnt="8"/>
      <dgm:spPr/>
    </dgm:pt>
    <dgm:pt modelId="{AC15FB9F-5C11-9546-9DCB-DF427B2818FC}" type="pres">
      <dgm:prSet presAssocID="{A06DB980-865B-4131-835A-02119CD86BE0}" presName="connectorText" presStyleLbl="sibTrans1D1" presStyleIdx="6" presStyleCnt="8"/>
      <dgm:spPr/>
    </dgm:pt>
    <dgm:pt modelId="{2DE5BC9F-8C60-F443-9504-192F520EA6C9}" type="pres">
      <dgm:prSet presAssocID="{0E794DDA-9F38-477D-ABA5-468D6F78306B}" presName="node" presStyleLbl="node1" presStyleIdx="7" presStyleCnt="9">
        <dgm:presLayoutVars>
          <dgm:bulletEnabled val="1"/>
        </dgm:presLayoutVars>
      </dgm:prSet>
      <dgm:spPr/>
    </dgm:pt>
    <dgm:pt modelId="{E424B847-6F10-2247-8EEB-58E821B316A1}" type="pres">
      <dgm:prSet presAssocID="{F4D18D23-EB93-42D2-9B4A-A84352198C69}" presName="sibTrans" presStyleLbl="sibTrans1D1" presStyleIdx="7" presStyleCnt="8"/>
      <dgm:spPr/>
    </dgm:pt>
    <dgm:pt modelId="{B4AEC2D4-589A-CA4A-8D92-A69436A7181D}" type="pres">
      <dgm:prSet presAssocID="{F4D18D23-EB93-42D2-9B4A-A84352198C69}" presName="connectorText" presStyleLbl="sibTrans1D1" presStyleIdx="7" presStyleCnt="8"/>
      <dgm:spPr/>
    </dgm:pt>
    <dgm:pt modelId="{4CD94A4C-60CA-5C45-A002-9A9BE75249A1}" type="pres">
      <dgm:prSet presAssocID="{0FAC3631-3418-497C-8F31-E46FA54C1EBD}" presName="node" presStyleLbl="node1" presStyleIdx="8" presStyleCnt="9">
        <dgm:presLayoutVars>
          <dgm:bulletEnabled val="1"/>
        </dgm:presLayoutVars>
      </dgm:prSet>
      <dgm:spPr/>
    </dgm:pt>
  </dgm:ptLst>
  <dgm:cxnLst>
    <dgm:cxn modelId="{0FBD9A03-3EA2-D64F-A60E-EE8CDD05E8B6}" type="presOf" srcId="{3C5F8076-9E63-456E-9C5E-7F2362B94070}" destId="{83B2F493-434E-6B48-8ABF-577154DE5F81}" srcOrd="1" destOrd="0" presId="urn:microsoft.com/office/officeart/2016/7/layout/RepeatingBendingProcessNew"/>
    <dgm:cxn modelId="{9F35B618-5CA4-4DCF-B79D-3BB21C6727AA}" srcId="{AD5BE684-6E6C-4131-B37C-8AFCFCDD9013}" destId="{C622756D-3996-42C0-AFC3-DB9D2BD0986C}" srcOrd="5" destOrd="0" parTransId="{658D8C72-6CD9-4DFA-83CD-913FD7EF40B2}" sibTransId="{710FCCC6-6EB3-47EA-9F2E-63890234FD86}"/>
    <dgm:cxn modelId="{31BD2724-49EA-0B4A-8393-A9052C7B7536}" type="presOf" srcId="{E25C3DDE-26C1-4CF6-B98A-2830BFC6CA49}" destId="{92BFE495-5A1F-494E-B2B5-AED285763D49}" srcOrd="0" destOrd="0" presId="urn:microsoft.com/office/officeart/2016/7/layout/RepeatingBendingProcessNew"/>
    <dgm:cxn modelId="{B7086327-3284-451B-91DF-9C4AC0B6A2B0}" srcId="{AD5BE684-6E6C-4131-B37C-8AFCFCDD9013}" destId="{0E794DDA-9F38-477D-ABA5-468D6F78306B}" srcOrd="7" destOrd="0" parTransId="{7DCC3222-E0AE-4BE8-93D1-D1F1D15C612C}" sibTransId="{F4D18D23-EB93-42D2-9B4A-A84352198C69}"/>
    <dgm:cxn modelId="{70B76738-CE13-FE4D-A325-86774EEF6A35}" type="presOf" srcId="{995DFAD3-7217-4B3B-B195-A7853A48FE43}" destId="{FF59F511-89ED-FC45-A867-5A14DE4D8C8A}" srcOrd="0" destOrd="0" presId="urn:microsoft.com/office/officeart/2016/7/layout/RepeatingBendingProcessNew"/>
    <dgm:cxn modelId="{A2576739-15A9-4468-891E-5FE95A9EAFF1}" srcId="{AD5BE684-6E6C-4131-B37C-8AFCFCDD9013}" destId="{32A777CC-7E6B-4376-9568-C9ACF8924FF5}" srcOrd="1" destOrd="0" parTransId="{8934D272-101E-479A-B622-265B25888000}" sibTransId="{78C098A2-A99F-419C-865D-35F47DD3B2EE}"/>
    <dgm:cxn modelId="{22D4B53E-FF84-9A48-9B43-7D77F520DBA7}" type="presOf" srcId="{A06DB980-865B-4131-835A-02119CD86BE0}" destId="{AC15FB9F-5C11-9546-9DCB-DF427B2818FC}" srcOrd="1" destOrd="0" presId="urn:microsoft.com/office/officeart/2016/7/layout/RepeatingBendingProcessNew"/>
    <dgm:cxn modelId="{B0730E44-34C3-2A44-8DA3-96726DACFE31}" type="presOf" srcId="{3C5F8076-9E63-456E-9C5E-7F2362B94070}" destId="{69246AD4-FD98-5A4D-A6C2-7222D5FA5F0B}" srcOrd="0" destOrd="0" presId="urn:microsoft.com/office/officeart/2016/7/layout/RepeatingBendingProcessNew"/>
    <dgm:cxn modelId="{3491EF47-64BC-E043-9D42-0A7FB03B5964}" type="presOf" srcId="{4E57B087-6463-47BF-98E3-4B5F371F0949}" destId="{9F4FB8DC-7A0B-264F-B02B-A64AB67CD53E}" srcOrd="0" destOrd="0" presId="urn:microsoft.com/office/officeart/2016/7/layout/RepeatingBendingProcessNew"/>
    <dgm:cxn modelId="{D9536D55-050F-4042-9E5D-DAFDF59C1043}" srcId="{AD5BE684-6E6C-4131-B37C-8AFCFCDD9013}" destId="{658E3E90-9D7E-4EDD-8B2D-6DB5152BCE0D}" srcOrd="6" destOrd="0" parTransId="{7FF72986-C9D9-46FB-8EA0-1CF2D671B6BC}" sibTransId="{A06DB980-865B-4131-835A-02119CD86BE0}"/>
    <dgm:cxn modelId="{C607DF5C-CC7A-D846-8201-8A9129033EB9}" type="presOf" srcId="{710FCCC6-6EB3-47EA-9F2E-63890234FD86}" destId="{6FC6D9A5-0894-2640-82E8-0DCE6E7E55EA}" srcOrd="1" destOrd="0" presId="urn:microsoft.com/office/officeart/2016/7/layout/RepeatingBendingProcessNew"/>
    <dgm:cxn modelId="{5F939263-7448-8A40-9303-126C201E0441}" type="presOf" srcId="{B7DC07F9-F92B-4711-A1FE-9D05AA2C985D}" destId="{B3A60AB3-10E9-2A42-9886-576DDE47CE3E}" srcOrd="0" destOrd="0" presId="urn:microsoft.com/office/officeart/2016/7/layout/RepeatingBendingProcessNew"/>
    <dgm:cxn modelId="{20E82A67-DADC-0D4E-BDC1-8D6074203647}" type="presOf" srcId="{F4D18D23-EB93-42D2-9B4A-A84352198C69}" destId="{E424B847-6F10-2247-8EEB-58E821B316A1}" srcOrd="0" destOrd="0" presId="urn:microsoft.com/office/officeart/2016/7/layout/RepeatingBendingProcessNew"/>
    <dgm:cxn modelId="{D30FD068-B8BA-CF47-B1C5-4E9DA3145BD8}" type="presOf" srcId="{A75974BB-5786-42CD-907E-270000466E7C}" destId="{49ACF7F5-0ECA-894A-A0E2-EE8C35759B93}" srcOrd="0" destOrd="0" presId="urn:microsoft.com/office/officeart/2016/7/layout/RepeatingBendingProcessNew"/>
    <dgm:cxn modelId="{A03F736A-31BE-7E4C-B233-B8199D0CB8B3}" type="presOf" srcId="{0FAC3631-3418-497C-8F31-E46FA54C1EBD}" destId="{4CD94A4C-60CA-5C45-A002-9A9BE75249A1}" srcOrd="0" destOrd="0" presId="urn:microsoft.com/office/officeart/2016/7/layout/RepeatingBendingProcessNew"/>
    <dgm:cxn modelId="{324E9A7B-6A9B-CF44-B961-9623CA00D748}" type="presOf" srcId="{0E794DDA-9F38-477D-ABA5-468D6F78306B}" destId="{2DE5BC9F-8C60-F443-9504-192F520EA6C9}" srcOrd="0" destOrd="0" presId="urn:microsoft.com/office/officeart/2016/7/layout/RepeatingBendingProcessNew"/>
    <dgm:cxn modelId="{3284657E-C0C5-7046-9828-E9EA18818DA7}" type="presOf" srcId="{B7DC07F9-F92B-4711-A1FE-9D05AA2C985D}" destId="{AB175626-B001-D049-B3A9-103D14D9B27E}" srcOrd="1" destOrd="0" presId="urn:microsoft.com/office/officeart/2016/7/layout/RepeatingBendingProcessNew"/>
    <dgm:cxn modelId="{846D6C7F-C140-4091-88FF-4024E2F86E4D}" srcId="{AD5BE684-6E6C-4131-B37C-8AFCFCDD9013}" destId="{0FAC3631-3418-497C-8F31-E46FA54C1EBD}" srcOrd="8" destOrd="0" parTransId="{78EB6E83-CB09-40C6-AF29-435A53EFAA74}" sibTransId="{1D8841E9-FFE2-451E-92AC-D62AD1BDBD4B}"/>
    <dgm:cxn modelId="{02132680-A715-E640-B311-D1C7B885D33E}" type="presOf" srcId="{E25C3DDE-26C1-4CF6-B98A-2830BFC6CA49}" destId="{541CDCD5-ACBA-AE44-A39E-91502AF17F7B}" srcOrd="1" destOrd="0" presId="urn:microsoft.com/office/officeart/2016/7/layout/RepeatingBendingProcessNew"/>
    <dgm:cxn modelId="{4544E080-CBB5-7E4B-9FCC-5D88A6080C36}" type="presOf" srcId="{78C098A2-A99F-419C-865D-35F47DD3B2EE}" destId="{58F5DECC-294C-6840-BB81-27406DEA70B6}" srcOrd="1" destOrd="0" presId="urn:microsoft.com/office/officeart/2016/7/layout/RepeatingBendingProcessNew"/>
    <dgm:cxn modelId="{0E407F8B-0635-E94A-9B2B-5764AB332E12}" type="presOf" srcId="{A06DB980-865B-4131-835A-02119CD86BE0}" destId="{63882BCD-5E39-DB42-9FC3-733049991EE0}" srcOrd="0" destOrd="0" presId="urn:microsoft.com/office/officeart/2016/7/layout/RepeatingBendingProcessNew"/>
    <dgm:cxn modelId="{D40B7891-BEC5-AA42-B643-A62A77D43F14}" type="presOf" srcId="{78C098A2-A99F-419C-865D-35F47DD3B2EE}" destId="{889AD413-3A76-3B44-9175-52B52EF1FEB5}" srcOrd="0" destOrd="0" presId="urn:microsoft.com/office/officeart/2016/7/layout/RepeatingBendingProcessNew"/>
    <dgm:cxn modelId="{AB026695-7FD3-B941-810A-C8DBEA748F88}" type="presOf" srcId="{710FCCC6-6EB3-47EA-9F2E-63890234FD86}" destId="{549AB211-EB64-3E43-8598-E0B048D5E83B}" srcOrd="0" destOrd="0" presId="urn:microsoft.com/office/officeart/2016/7/layout/RepeatingBendingProcessNew"/>
    <dgm:cxn modelId="{1EC327A1-A008-4CFE-B96F-CA69155C4A32}" srcId="{AD5BE684-6E6C-4131-B37C-8AFCFCDD9013}" destId="{4E57B087-6463-47BF-98E3-4B5F371F0949}" srcOrd="3" destOrd="0" parTransId="{AAC44E09-BE7A-4F53-8212-0C02D2E22781}" sibTransId="{B7DC07F9-F92B-4711-A1FE-9D05AA2C985D}"/>
    <dgm:cxn modelId="{DA4E25AF-DB4B-FC44-9DC9-3878322F2BFB}" type="presOf" srcId="{AD5BE684-6E6C-4131-B37C-8AFCFCDD9013}" destId="{57056A88-6B52-5349-9FAD-0ED1C53E8B66}" srcOrd="0" destOrd="0" presId="urn:microsoft.com/office/officeart/2016/7/layout/RepeatingBendingProcessNew"/>
    <dgm:cxn modelId="{12F12CAF-4879-B74A-836B-B7A344FB5338}" type="presOf" srcId="{FA90F43F-63B6-4EFB-A6C6-3C4A588FBE26}" destId="{0AE237F8-3F39-D549-90EA-E56240274D56}" srcOrd="1" destOrd="0" presId="urn:microsoft.com/office/officeart/2016/7/layout/RepeatingBendingProcessNew"/>
    <dgm:cxn modelId="{3724BCB5-1A21-4B8E-A71E-A9B49A3BBF06}" srcId="{AD5BE684-6E6C-4131-B37C-8AFCFCDD9013}" destId="{A75974BB-5786-42CD-907E-270000466E7C}" srcOrd="4" destOrd="0" parTransId="{4423575E-BF03-490C-A03B-1471DCF9668C}" sibTransId="{E25C3DDE-26C1-4CF6-B98A-2830BFC6CA49}"/>
    <dgm:cxn modelId="{58C72EC1-239A-4F42-AACB-086FA5FADBAC}" type="presOf" srcId="{32A777CC-7E6B-4376-9568-C9ACF8924FF5}" destId="{670F759C-7F4E-0B45-9B53-9C3AEF766B4B}" srcOrd="0" destOrd="0" presId="urn:microsoft.com/office/officeart/2016/7/layout/RepeatingBendingProcessNew"/>
    <dgm:cxn modelId="{3B5785D7-6304-264B-939A-AA7FFB4CF9D1}" type="presOf" srcId="{FA90F43F-63B6-4EFB-A6C6-3C4A588FBE26}" destId="{14BAAAF5-5F3D-0545-B896-314C802E0BD6}" srcOrd="0" destOrd="0" presId="urn:microsoft.com/office/officeart/2016/7/layout/RepeatingBendingProcessNew"/>
    <dgm:cxn modelId="{CC875CD8-D5F1-C040-B9D9-6A7D907D0D13}" type="presOf" srcId="{C1DEF8C3-63C1-45B1-9ED9-BB901825F2DA}" destId="{1F236559-2003-0843-84B7-305EF34C7A8F}" srcOrd="0" destOrd="0" presId="urn:microsoft.com/office/officeart/2016/7/layout/RepeatingBendingProcessNew"/>
    <dgm:cxn modelId="{B88354E9-606B-4227-B1EC-1F523B05F7A7}" srcId="{AD5BE684-6E6C-4131-B37C-8AFCFCDD9013}" destId="{C1DEF8C3-63C1-45B1-9ED9-BB901825F2DA}" srcOrd="0" destOrd="0" parTransId="{AB586138-997C-469F-8844-BFD4DD9A1008}" sibTransId="{3C5F8076-9E63-456E-9C5E-7F2362B94070}"/>
    <dgm:cxn modelId="{9952FAE9-1EE2-7E43-8289-1A5E12C0248E}" type="presOf" srcId="{C622756D-3996-42C0-AFC3-DB9D2BD0986C}" destId="{28B15B05-09D1-9F49-921D-568146F5466E}" srcOrd="0" destOrd="0" presId="urn:microsoft.com/office/officeart/2016/7/layout/RepeatingBendingProcessNew"/>
    <dgm:cxn modelId="{39E9D7F2-1ED7-C94F-9AE9-F8EF9D1D4E6D}" type="presOf" srcId="{658E3E90-9D7E-4EDD-8B2D-6DB5152BCE0D}" destId="{19572A26-78B9-644B-AC4F-BA806F243970}" srcOrd="0" destOrd="0" presId="urn:microsoft.com/office/officeart/2016/7/layout/RepeatingBendingProcessNew"/>
    <dgm:cxn modelId="{02E5DDF2-F3FD-5A40-9E2C-1F7C117D4A5C}" type="presOf" srcId="{F4D18D23-EB93-42D2-9B4A-A84352198C69}" destId="{B4AEC2D4-589A-CA4A-8D92-A69436A7181D}" srcOrd="1" destOrd="0" presId="urn:microsoft.com/office/officeart/2016/7/layout/RepeatingBendingProcessNew"/>
    <dgm:cxn modelId="{070285FB-3A68-4D25-A8CC-BBF7BEFBACC2}" srcId="{AD5BE684-6E6C-4131-B37C-8AFCFCDD9013}" destId="{995DFAD3-7217-4B3B-B195-A7853A48FE43}" srcOrd="2" destOrd="0" parTransId="{DFA4C72D-8548-4C7A-90ED-7AF947593BC1}" sibTransId="{FA90F43F-63B6-4EFB-A6C6-3C4A588FBE26}"/>
    <dgm:cxn modelId="{E3FCC995-48FB-E44C-AF4F-90089E9EC5EA}" type="presParOf" srcId="{57056A88-6B52-5349-9FAD-0ED1C53E8B66}" destId="{1F236559-2003-0843-84B7-305EF34C7A8F}" srcOrd="0" destOrd="0" presId="urn:microsoft.com/office/officeart/2016/7/layout/RepeatingBendingProcessNew"/>
    <dgm:cxn modelId="{A61E4DBC-E179-8445-BA85-E5CEB86C3BEC}" type="presParOf" srcId="{57056A88-6B52-5349-9FAD-0ED1C53E8B66}" destId="{69246AD4-FD98-5A4D-A6C2-7222D5FA5F0B}" srcOrd="1" destOrd="0" presId="urn:microsoft.com/office/officeart/2016/7/layout/RepeatingBendingProcessNew"/>
    <dgm:cxn modelId="{B7D948FC-C723-264B-A133-9193A755D016}" type="presParOf" srcId="{69246AD4-FD98-5A4D-A6C2-7222D5FA5F0B}" destId="{83B2F493-434E-6B48-8ABF-577154DE5F81}" srcOrd="0" destOrd="0" presId="urn:microsoft.com/office/officeart/2016/7/layout/RepeatingBendingProcessNew"/>
    <dgm:cxn modelId="{EA8E6ADD-6086-8E45-B700-28CDB8FD3975}" type="presParOf" srcId="{57056A88-6B52-5349-9FAD-0ED1C53E8B66}" destId="{670F759C-7F4E-0B45-9B53-9C3AEF766B4B}" srcOrd="2" destOrd="0" presId="urn:microsoft.com/office/officeart/2016/7/layout/RepeatingBendingProcessNew"/>
    <dgm:cxn modelId="{963070C8-24A6-B649-B272-5C653964CFF0}" type="presParOf" srcId="{57056A88-6B52-5349-9FAD-0ED1C53E8B66}" destId="{889AD413-3A76-3B44-9175-52B52EF1FEB5}" srcOrd="3" destOrd="0" presId="urn:microsoft.com/office/officeart/2016/7/layout/RepeatingBendingProcessNew"/>
    <dgm:cxn modelId="{B0507A35-DF6C-4540-BB45-E697E4C1BAC6}" type="presParOf" srcId="{889AD413-3A76-3B44-9175-52B52EF1FEB5}" destId="{58F5DECC-294C-6840-BB81-27406DEA70B6}" srcOrd="0" destOrd="0" presId="urn:microsoft.com/office/officeart/2016/7/layout/RepeatingBendingProcessNew"/>
    <dgm:cxn modelId="{4E153A04-59BF-B74D-9DBB-37F011781C08}" type="presParOf" srcId="{57056A88-6B52-5349-9FAD-0ED1C53E8B66}" destId="{FF59F511-89ED-FC45-A867-5A14DE4D8C8A}" srcOrd="4" destOrd="0" presId="urn:microsoft.com/office/officeart/2016/7/layout/RepeatingBendingProcessNew"/>
    <dgm:cxn modelId="{72B11D2C-44E1-8641-A163-9F730B4C4054}" type="presParOf" srcId="{57056A88-6B52-5349-9FAD-0ED1C53E8B66}" destId="{14BAAAF5-5F3D-0545-B896-314C802E0BD6}" srcOrd="5" destOrd="0" presId="urn:microsoft.com/office/officeart/2016/7/layout/RepeatingBendingProcessNew"/>
    <dgm:cxn modelId="{8DC4B986-3112-2F45-86C5-B5F3E9E6DB5B}" type="presParOf" srcId="{14BAAAF5-5F3D-0545-B896-314C802E0BD6}" destId="{0AE237F8-3F39-D549-90EA-E56240274D56}" srcOrd="0" destOrd="0" presId="urn:microsoft.com/office/officeart/2016/7/layout/RepeatingBendingProcessNew"/>
    <dgm:cxn modelId="{18FD119B-F7EB-5447-9635-F1A31E55F060}" type="presParOf" srcId="{57056A88-6B52-5349-9FAD-0ED1C53E8B66}" destId="{9F4FB8DC-7A0B-264F-B02B-A64AB67CD53E}" srcOrd="6" destOrd="0" presId="urn:microsoft.com/office/officeart/2016/7/layout/RepeatingBendingProcessNew"/>
    <dgm:cxn modelId="{E9160BFF-5166-414B-A3A2-AABBA558A276}" type="presParOf" srcId="{57056A88-6B52-5349-9FAD-0ED1C53E8B66}" destId="{B3A60AB3-10E9-2A42-9886-576DDE47CE3E}" srcOrd="7" destOrd="0" presId="urn:microsoft.com/office/officeart/2016/7/layout/RepeatingBendingProcessNew"/>
    <dgm:cxn modelId="{E9179384-9B2F-EC44-8ADA-F6C14BC5EE01}" type="presParOf" srcId="{B3A60AB3-10E9-2A42-9886-576DDE47CE3E}" destId="{AB175626-B001-D049-B3A9-103D14D9B27E}" srcOrd="0" destOrd="0" presId="urn:microsoft.com/office/officeart/2016/7/layout/RepeatingBendingProcessNew"/>
    <dgm:cxn modelId="{39F395DF-70CE-5D4A-91EA-5483D80BEAF5}" type="presParOf" srcId="{57056A88-6B52-5349-9FAD-0ED1C53E8B66}" destId="{49ACF7F5-0ECA-894A-A0E2-EE8C35759B93}" srcOrd="8" destOrd="0" presId="urn:microsoft.com/office/officeart/2016/7/layout/RepeatingBendingProcessNew"/>
    <dgm:cxn modelId="{3FD5B28E-6076-1247-8444-4F7F3B5B11BF}" type="presParOf" srcId="{57056A88-6B52-5349-9FAD-0ED1C53E8B66}" destId="{92BFE495-5A1F-494E-B2B5-AED285763D49}" srcOrd="9" destOrd="0" presId="urn:microsoft.com/office/officeart/2016/7/layout/RepeatingBendingProcessNew"/>
    <dgm:cxn modelId="{8F37FEB4-5B1A-B047-B63F-A89294A7D7CF}" type="presParOf" srcId="{92BFE495-5A1F-494E-B2B5-AED285763D49}" destId="{541CDCD5-ACBA-AE44-A39E-91502AF17F7B}" srcOrd="0" destOrd="0" presId="urn:microsoft.com/office/officeart/2016/7/layout/RepeatingBendingProcessNew"/>
    <dgm:cxn modelId="{889BB828-4B5B-6241-8D2D-4D4FE0EE343F}" type="presParOf" srcId="{57056A88-6B52-5349-9FAD-0ED1C53E8B66}" destId="{28B15B05-09D1-9F49-921D-568146F5466E}" srcOrd="10" destOrd="0" presId="urn:microsoft.com/office/officeart/2016/7/layout/RepeatingBendingProcessNew"/>
    <dgm:cxn modelId="{5926BBAE-97B0-DC45-8A44-093732623DC9}" type="presParOf" srcId="{57056A88-6B52-5349-9FAD-0ED1C53E8B66}" destId="{549AB211-EB64-3E43-8598-E0B048D5E83B}" srcOrd="11" destOrd="0" presId="urn:microsoft.com/office/officeart/2016/7/layout/RepeatingBendingProcessNew"/>
    <dgm:cxn modelId="{5B8E48C5-608B-B34B-A883-C649C6BE6BEC}" type="presParOf" srcId="{549AB211-EB64-3E43-8598-E0B048D5E83B}" destId="{6FC6D9A5-0894-2640-82E8-0DCE6E7E55EA}" srcOrd="0" destOrd="0" presId="urn:microsoft.com/office/officeart/2016/7/layout/RepeatingBendingProcessNew"/>
    <dgm:cxn modelId="{D6A8E133-4924-5F4E-BA1D-EEB9988CCF23}" type="presParOf" srcId="{57056A88-6B52-5349-9FAD-0ED1C53E8B66}" destId="{19572A26-78B9-644B-AC4F-BA806F243970}" srcOrd="12" destOrd="0" presId="urn:microsoft.com/office/officeart/2016/7/layout/RepeatingBendingProcessNew"/>
    <dgm:cxn modelId="{C349FAA9-D956-3048-928C-090939F265B3}" type="presParOf" srcId="{57056A88-6B52-5349-9FAD-0ED1C53E8B66}" destId="{63882BCD-5E39-DB42-9FC3-733049991EE0}" srcOrd="13" destOrd="0" presId="urn:microsoft.com/office/officeart/2016/7/layout/RepeatingBendingProcessNew"/>
    <dgm:cxn modelId="{2E42ACBA-F129-4740-8C2A-428F31CBE723}" type="presParOf" srcId="{63882BCD-5E39-DB42-9FC3-733049991EE0}" destId="{AC15FB9F-5C11-9546-9DCB-DF427B2818FC}" srcOrd="0" destOrd="0" presId="urn:microsoft.com/office/officeart/2016/7/layout/RepeatingBendingProcessNew"/>
    <dgm:cxn modelId="{2FD7CBDA-C7A4-B447-A85C-3BB1B6CBAC98}" type="presParOf" srcId="{57056A88-6B52-5349-9FAD-0ED1C53E8B66}" destId="{2DE5BC9F-8C60-F443-9504-192F520EA6C9}" srcOrd="14" destOrd="0" presId="urn:microsoft.com/office/officeart/2016/7/layout/RepeatingBendingProcessNew"/>
    <dgm:cxn modelId="{8ABBB67C-C4D6-F74A-9F94-F1C212ACB05A}" type="presParOf" srcId="{57056A88-6B52-5349-9FAD-0ED1C53E8B66}" destId="{E424B847-6F10-2247-8EEB-58E821B316A1}" srcOrd="15" destOrd="0" presId="urn:microsoft.com/office/officeart/2016/7/layout/RepeatingBendingProcessNew"/>
    <dgm:cxn modelId="{C8806739-A061-B34A-B6DC-D01ED3B5D6E6}" type="presParOf" srcId="{E424B847-6F10-2247-8EEB-58E821B316A1}" destId="{B4AEC2D4-589A-CA4A-8D92-A69436A7181D}" srcOrd="0" destOrd="0" presId="urn:microsoft.com/office/officeart/2016/7/layout/RepeatingBendingProcessNew"/>
    <dgm:cxn modelId="{18263911-D907-3743-AC3E-055A5B2B1203}" type="presParOf" srcId="{57056A88-6B52-5349-9FAD-0ED1C53E8B66}" destId="{4CD94A4C-60CA-5C45-A002-9A9BE75249A1}"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9EB63D-73A9-49A1-98C4-4B0EA67A43A6}"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F75D0581-BA27-4B16-B62A-2F92EA6EF67B}">
      <dgm:prSet/>
      <dgm:spPr/>
      <dgm:t>
        <a:bodyPr/>
        <a:lstStyle/>
        <a:p>
          <a:r>
            <a:rPr lang="en-US"/>
            <a:t>• Faktör I (Fibrinojen) pıhtı oluşumu için kritik proteindir.</a:t>
          </a:r>
        </a:p>
      </dgm:t>
    </dgm:pt>
    <dgm:pt modelId="{07CF46C4-7411-4A10-B752-27C7C7CA9DFB}" type="parTrans" cxnId="{C2D567A1-AB0D-4DED-B1B2-50E26CA09A08}">
      <dgm:prSet/>
      <dgm:spPr/>
      <dgm:t>
        <a:bodyPr/>
        <a:lstStyle/>
        <a:p>
          <a:endParaRPr lang="en-US"/>
        </a:p>
      </dgm:t>
    </dgm:pt>
    <dgm:pt modelId="{1D354286-94D5-4BC6-8BF8-2B4019C9D271}" type="sibTrans" cxnId="{C2D567A1-AB0D-4DED-B1B2-50E26CA09A08}">
      <dgm:prSet/>
      <dgm:spPr/>
      <dgm:t>
        <a:bodyPr/>
        <a:lstStyle/>
        <a:p>
          <a:endParaRPr lang="en-US"/>
        </a:p>
      </dgm:t>
    </dgm:pt>
    <dgm:pt modelId="{EB3C7976-9EB7-4EEE-BAD5-A1485902B977}">
      <dgm:prSet/>
      <dgm:spPr/>
      <dgm:t>
        <a:bodyPr/>
        <a:lstStyle/>
        <a:p>
          <a:r>
            <a:rPr lang="en-US"/>
            <a:t>• Otozomal resesif geçişli nadir bir kanama bozukluğu.</a:t>
          </a:r>
        </a:p>
      </dgm:t>
    </dgm:pt>
    <dgm:pt modelId="{24F4601B-C238-4928-923C-A91914D257BD}" type="parTrans" cxnId="{41EC82D6-0509-4276-8C09-377E197F50A9}">
      <dgm:prSet/>
      <dgm:spPr/>
      <dgm:t>
        <a:bodyPr/>
        <a:lstStyle/>
        <a:p>
          <a:endParaRPr lang="en-US"/>
        </a:p>
      </dgm:t>
    </dgm:pt>
    <dgm:pt modelId="{C7F1F685-857E-4CA1-BBA5-2851B395ED56}" type="sibTrans" cxnId="{41EC82D6-0509-4276-8C09-377E197F50A9}">
      <dgm:prSet/>
      <dgm:spPr/>
      <dgm:t>
        <a:bodyPr/>
        <a:lstStyle/>
        <a:p>
          <a:endParaRPr lang="en-US"/>
        </a:p>
      </dgm:t>
    </dgm:pt>
    <dgm:pt modelId="{22FDC438-E981-4D14-B9E1-E52823868437}">
      <dgm:prSet/>
      <dgm:spPr/>
      <dgm:t>
        <a:bodyPr/>
        <a:lstStyle/>
        <a:p>
          <a:r>
            <a:rPr lang="en-US"/>
            <a:t>Alt Tipler:</a:t>
          </a:r>
        </a:p>
      </dgm:t>
    </dgm:pt>
    <dgm:pt modelId="{BD9B5710-53A7-4B2B-91D9-B9E27D6CE434}" type="parTrans" cxnId="{F79CB439-B731-4878-959D-C503AE89857C}">
      <dgm:prSet/>
      <dgm:spPr/>
      <dgm:t>
        <a:bodyPr/>
        <a:lstStyle/>
        <a:p>
          <a:endParaRPr lang="en-US"/>
        </a:p>
      </dgm:t>
    </dgm:pt>
    <dgm:pt modelId="{8EE5260F-6C28-4CA7-9853-779C76AF3438}" type="sibTrans" cxnId="{F79CB439-B731-4878-959D-C503AE89857C}">
      <dgm:prSet/>
      <dgm:spPr/>
      <dgm:t>
        <a:bodyPr/>
        <a:lstStyle/>
        <a:p>
          <a:endParaRPr lang="en-US"/>
        </a:p>
      </dgm:t>
    </dgm:pt>
    <dgm:pt modelId="{0B1504CE-A669-488C-AB6C-85DBDEA1D823}">
      <dgm:prSet/>
      <dgm:spPr/>
      <dgm:t>
        <a:bodyPr/>
        <a:lstStyle/>
        <a:p>
          <a:r>
            <a:rPr lang="en-US"/>
            <a:t>1. Afibrinojenemi: Fibrinojen tamamen yok.</a:t>
          </a:r>
        </a:p>
      </dgm:t>
    </dgm:pt>
    <dgm:pt modelId="{BD756095-64D4-4566-B650-E2FC6B43195C}" type="parTrans" cxnId="{F2CD0A77-7E31-4B25-AC33-81BE259287A9}">
      <dgm:prSet/>
      <dgm:spPr/>
      <dgm:t>
        <a:bodyPr/>
        <a:lstStyle/>
        <a:p>
          <a:endParaRPr lang="en-US"/>
        </a:p>
      </dgm:t>
    </dgm:pt>
    <dgm:pt modelId="{A28D961A-8AA5-47B5-90D8-F8518ED940E3}" type="sibTrans" cxnId="{F2CD0A77-7E31-4B25-AC33-81BE259287A9}">
      <dgm:prSet/>
      <dgm:spPr/>
      <dgm:t>
        <a:bodyPr/>
        <a:lstStyle/>
        <a:p>
          <a:endParaRPr lang="en-US"/>
        </a:p>
      </dgm:t>
    </dgm:pt>
    <dgm:pt modelId="{C9C5DE58-C3AA-47B2-B684-059C2FCD79B7}">
      <dgm:prSet/>
      <dgm:spPr/>
      <dgm:t>
        <a:bodyPr/>
        <a:lstStyle/>
        <a:p>
          <a:r>
            <a:rPr lang="en-US"/>
            <a:t>2. Hipofibrinojenemi: Fibrinojen düşük ama var.</a:t>
          </a:r>
        </a:p>
      </dgm:t>
    </dgm:pt>
    <dgm:pt modelId="{703D327B-7EC1-43C6-A226-53D167141F73}" type="parTrans" cxnId="{CC9421C2-A04A-4834-868A-1557FDB0CD67}">
      <dgm:prSet/>
      <dgm:spPr/>
      <dgm:t>
        <a:bodyPr/>
        <a:lstStyle/>
        <a:p>
          <a:endParaRPr lang="en-US"/>
        </a:p>
      </dgm:t>
    </dgm:pt>
    <dgm:pt modelId="{D924CB42-C02D-4FD3-A5CF-C0E4388EBC84}" type="sibTrans" cxnId="{CC9421C2-A04A-4834-868A-1557FDB0CD67}">
      <dgm:prSet/>
      <dgm:spPr/>
      <dgm:t>
        <a:bodyPr/>
        <a:lstStyle/>
        <a:p>
          <a:endParaRPr lang="en-US"/>
        </a:p>
      </dgm:t>
    </dgm:pt>
    <dgm:pt modelId="{1B36754F-6203-4482-AAFA-F59B463C1F30}">
      <dgm:prSet/>
      <dgm:spPr/>
      <dgm:t>
        <a:bodyPr/>
        <a:lstStyle/>
        <a:p>
          <a:r>
            <a:rPr lang="en-US"/>
            <a:t>3. Disfibrinojenemi: Fibrinojen var ama yapısal/fonksiyonel bozukluk var.</a:t>
          </a:r>
        </a:p>
      </dgm:t>
    </dgm:pt>
    <dgm:pt modelId="{E5C1D937-3B5C-4DE0-A5F1-13109137E780}" type="parTrans" cxnId="{ECADBBB5-DC71-40D4-8BEE-807EFAABA4E5}">
      <dgm:prSet/>
      <dgm:spPr/>
      <dgm:t>
        <a:bodyPr/>
        <a:lstStyle/>
        <a:p>
          <a:endParaRPr lang="en-US"/>
        </a:p>
      </dgm:t>
    </dgm:pt>
    <dgm:pt modelId="{49D7286F-BA29-4AC7-A037-87C83F01D896}" type="sibTrans" cxnId="{ECADBBB5-DC71-40D4-8BEE-807EFAABA4E5}">
      <dgm:prSet/>
      <dgm:spPr/>
      <dgm:t>
        <a:bodyPr/>
        <a:lstStyle/>
        <a:p>
          <a:endParaRPr lang="en-US"/>
        </a:p>
      </dgm:t>
    </dgm:pt>
    <dgm:pt modelId="{4D645D0C-D29F-4141-A9C6-A0A7D46F16FC}" type="pres">
      <dgm:prSet presAssocID="{D09EB63D-73A9-49A1-98C4-4B0EA67A43A6}" presName="vert0" presStyleCnt="0">
        <dgm:presLayoutVars>
          <dgm:dir/>
          <dgm:animOne val="branch"/>
          <dgm:animLvl val="lvl"/>
        </dgm:presLayoutVars>
      </dgm:prSet>
      <dgm:spPr/>
    </dgm:pt>
    <dgm:pt modelId="{607AE03F-C46F-3E49-9C2A-8094250A19BD}" type="pres">
      <dgm:prSet presAssocID="{F75D0581-BA27-4B16-B62A-2F92EA6EF67B}" presName="thickLine" presStyleLbl="alignNode1" presStyleIdx="0" presStyleCnt="6"/>
      <dgm:spPr/>
    </dgm:pt>
    <dgm:pt modelId="{59E770BD-2415-2A4B-9B84-DF4171DF17C8}" type="pres">
      <dgm:prSet presAssocID="{F75D0581-BA27-4B16-B62A-2F92EA6EF67B}" presName="horz1" presStyleCnt="0"/>
      <dgm:spPr/>
    </dgm:pt>
    <dgm:pt modelId="{603A3C1C-B8C6-B14F-8DCF-FF65F986D008}" type="pres">
      <dgm:prSet presAssocID="{F75D0581-BA27-4B16-B62A-2F92EA6EF67B}" presName="tx1" presStyleLbl="revTx" presStyleIdx="0" presStyleCnt="6"/>
      <dgm:spPr/>
    </dgm:pt>
    <dgm:pt modelId="{EF03C995-4483-3E49-8E91-6D72D0F949B1}" type="pres">
      <dgm:prSet presAssocID="{F75D0581-BA27-4B16-B62A-2F92EA6EF67B}" presName="vert1" presStyleCnt="0"/>
      <dgm:spPr/>
    </dgm:pt>
    <dgm:pt modelId="{845D6C2E-EFE5-DE44-A652-0DD8BD2D494E}" type="pres">
      <dgm:prSet presAssocID="{EB3C7976-9EB7-4EEE-BAD5-A1485902B977}" presName="thickLine" presStyleLbl="alignNode1" presStyleIdx="1" presStyleCnt="6"/>
      <dgm:spPr/>
    </dgm:pt>
    <dgm:pt modelId="{EBC703EC-66BA-7A48-8C4F-FC236C187CB8}" type="pres">
      <dgm:prSet presAssocID="{EB3C7976-9EB7-4EEE-BAD5-A1485902B977}" presName="horz1" presStyleCnt="0"/>
      <dgm:spPr/>
    </dgm:pt>
    <dgm:pt modelId="{DB9C24B4-81DD-9941-959B-FB89285E5F64}" type="pres">
      <dgm:prSet presAssocID="{EB3C7976-9EB7-4EEE-BAD5-A1485902B977}" presName="tx1" presStyleLbl="revTx" presStyleIdx="1" presStyleCnt="6"/>
      <dgm:spPr/>
    </dgm:pt>
    <dgm:pt modelId="{1DF92515-4A66-ED49-8A05-2941BB8F0D1C}" type="pres">
      <dgm:prSet presAssocID="{EB3C7976-9EB7-4EEE-BAD5-A1485902B977}" presName="vert1" presStyleCnt="0"/>
      <dgm:spPr/>
    </dgm:pt>
    <dgm:pt modelId="{A49AA71D-46D6-3245-A6A5-27BBA900FE5F}" type="pres">
      <dgm:prSet presAssocID="{22FDC438-E981-4D14-B9E1-E52823868437}" presName="thickLine" presStyleLbl="alignNode1" presStyleIdx="2" presStyleCnt="6"/>
      <dgm:spPr/>
    </dgm:pt>
    <dgm:pt modelId="{1077820F-E46E-AA42-803D-F0930E5EA9AB}" type="pres">
      <dgm:prSet presAssocID="{22FDC438-E981-4D14-B9E1-E52823868437}" presName="horz1" presStyleCnt="0"/>
      <dgm:spPr/>
    </dgm:pt>
    <dgm:pt modelId="{8462E0A8-E47E-894D-BE8D-C50330C57052}" type="pres">
      <dgm:prSet presAssocID="{22FDC438-E981-4D14-B9E1-E52823868437}" presName="tx1" presStyleLbl="revTx" presStyleIdx="2" presStyleCnt="6"/>
      <dgm:spPr/>
    </dgm:pt>
    <dgm:pt modelId="{FDD8AE39-350E-2D40-A259-2A95BB16C2A3}" type="pres">
      <dgm:prSet presAssocID="{22FDC438-E981-4D14-B9E1-E52823868437}" presName="vert1" presStyleCnt="0"/>
      <dgm:spPr/>
    </dgm:pt>
    <dgm:pt modelId="{093D6FA8-0659-2143-9F81-284FA44D5BE6}" type="pres">
      <dgm:prSet presAssocID="{0B1504CE-A669-488C-AB6C-85DBDEA1D823}" presName="thickLine" presStyleLbl="alignNode1" presStyleIdx="3" presStyleCnt="6"/>
      <dgm:spPr/>
    </dgm:pt>
    <dgm:pt modelId="{37408250-2FBC-A049-A6AA-C8D0B7C1923B}" type="pres">
      <dgm:prSet presAssocID="{0B1504CE-A669-488C-AB6C-85DBDEA1D823}" presName="horz1" presStyleCnt="0"/>
      <dgm:spPr/>
    </dgm:pt>
    <dgm:pt modelId="{34F55A3C-943D-0147-9666-AB767EFC5F16}" type="pres">
      <dgm:prSet presAssocID="{0B1504CE-A669-488C-AB6C-85DBDEA1D823}" presName="tx1" presStyleLbl="revTx" presStyleIdx="3" presStyleCnt="6"/>
      <dgm:spPr/>
    </dgm:pt>
    <dgm:pt modelId="{3DA0890C-CF03-C043-923D-D3BA69327912}" type="pres">
      <dgm:prSet presAssocID="{0B1504CE-A669-488C-AB6C-85DBDEA1D823}" presName="vert1" presStyleCnt="0"/>
      <dgm:spPr/>
    </dgm:pt>
    <dgm:pt modelId="{9FEBDB59-9A0D-EC4A-A3B4-1645F8D23DEE}" type="pres">
      <dgm:prSet presAssocID="{C9C5DE58-C3AA-47B2-B684-059C2FCD79B7}" presName="thickLine" presStyleLbl="alignNode1" presStyleIdx="4" presStyleCnt="6"/>
      <dgm:spPr/>
    </dgm:pt>
    <dgm:pt modelId="{1E4A35AC-E548-5140-B4F8-A99D9C00876F}" type="pres">
      <dgm:prSet presAssocID="{C9C5DE58-C3AA-47B2-B684-059C2FCD79B7}" presName="horz1" presStyleCnt="0"/>
      <dgm:spPr/>
    </dgm:pt>
    <dgm:pt modelId="{143FBB94-00B6-3E40-B41C-EAB7A329919D}" type="pres">
      <dgm:prSet presAssocID="{C9C5DE58-C3AA-47B2-B684-059C2FCD79B7}" presName="tx1" presStyleLbl="revTx" presStyleIdx="4" presStyleCnt="6"/>
      <dgm:spPr/>
    </dgm:pt>
    <dgm:pt modelId="{FC567782-230F-514F-9666-F8577864770F}" type="pres">
      <dgm:prSet presAssocID="{C9C5DE58-C3AA-47B2-B684-059C2FCD79B7}" presName="vert1" presStyleCnt="0"/>
      <dgm:spPr/>
    </dgm:pt>
    <dgm:pt modelId="{7BD4C521-0CBA-6441-A005-25A59BB7C84C}" type="pres">
      <dgm:prSet presAssocID="{1B36754F-6203-4482-AAFA-F59B463C1F30}" presName="thickLine" presStyleLbl="alignNode1" presStyleIdx="5" presStyleCnt="6"/>
      <dgm:spPr/>
    </dgm:pt>
    <dgm:pt modelId="{40DC28A7-0591-444D-AF07-04E8CEF82DAB}" type="pres">
      <dgm:prSet presAssocID="{1B36754F-6203-4482-AAFA-F59B463C1F30}" presName="horz1" presStyleCnt="0"/>
      <dgm:spPr/>
    </dgm:pt>
    <dgm:pt modelId="{1C541652-1C4C-0546-9009-AB5D672E998A}" type="pres">
      <dgm:prSet presAssocID="{1B36754F-6203-4482-AAFA-F59B463C1F30}" presName="tx1" presStyleLbl="revTx" presStyleIdx="5" presStyleCnt="6"/>
      <dgm:spPr/>
    </dgm:pt>
    <dgm:pt modelId="{32E33678-74DB-954D-81EF-42957B6CE8A9}" type="pres">
      <dgm:prSet presAssocID="{1B36754F-6203-4482-AAFA-F59B463C1F30}" presName="vert1" presStyleCnt="0"/>
      <dgm:spPr/>
    </dgm:pt>
  </dgm:ptLst>
  <dgm:cxnLst>
    <dgm:cxn modelId="{A8550D21-74B7-DF42-97AE-15C3847FA577}" type="presOf" srcId="{22FDC438-E981-4D14-B9E1-E52823868437}" destId="{8462E0A8-E47E-894D-BE8D-C50330C57052}" srcOrd="0" destOrd="0" presId="urn:microsoft.com/office/officeart/2008/layout/LinedList"/>
    <dgm:cxn modelId="{D5790426-5800-404C-9A00-9AF4C333040E}" type="presOf" srcId="{EB3C7976-9EB7-4EEE-BAD5-A1485902B977}" destId="{DB9C24B4-81DD-9941-959B-FB89285E5F64}" srcOrd="0" destOrd="0" presId="urn:microsoft.com/office/officeart/2008/layout/LinedList"/>
    <dgm:cxn modelId="{F79CB439-B731-4878-959D-C503AE89857C}" srcId="{D09EB63D-73A9-49A1-98C4-4B0EA67A43A6}" destId="{22FDC438-E981-4D14-B9E1-E52823868437}" srcOrd="2" destOrd="0" parTransId="{BD9B5710-53A7-4B2B-91D9-B9E27D6CE434}" sibTransId="{8EE5260F-6C28-4CA7-9853-779C76AF3438}"/>
    <dgm:cxn modelId="{3A1D573D-D701-B843-9B0F-16D41B0A0BCF}" type="presOf" srcId="{C9C5DE58-C3AA-47B2-B684-059C2FCD79B7}" destId="{143FBB94-00B6-3E40-B41C-EAB7A329919D}" srcOrd="0" destOrd="0" presId="urn:microsoft.com/office/officeart/2008/layout/LinedList"/>
    <dgm:cxn modelId="{F2CD0A77-7E31-4B25-AC33-81BE259287A9}" srcId="{D09EB63D-73A9-49A1-98C4-4B0EA67A43A6}" destId="{0B1504CE-A669-488C-AB6C-85DBDEA1D823}" srcOrd="3" destOrd="0" parTransId="{BD756095-64D4-4566-B650-E2FC6B43195C}" sibTransId="{A28D961A-8AA5-47B5-90D8-F8518ED940E3}"/>
    <dgm:cxn modelId="{EDE1AE9F-24DE-9C4E-88AE-CC12A05F73FB}" type="presOf" srcId="{D09EB63D-73A9-49A1-98C4-4B0EA67A43A6}" destId="{4D645D0C-D29F-4141-A9C6-A0A7D46F16FC}" srcOrd="0" destOrd="0" presId="urn:microsoft.com/office/officeart/2008/layout/LinedList"/>
    <dgm:cxn modelId="{C2D567A1-AB0D-4DED-B1B2-50E26CA09A08}" srcId="{D09EB63D-73A9-49A1-98C4-4B0EA67A43A6}" destId="{F75D0581-BA27-4B16-B62A-2F92EA6EF67B}" srcOrd="0" destOrd="0" parTransId="{07CF46C4-7411-4A10-B752-27C7C7CA9DFB}" sibTransId="{1D354286-94D5-4BC6-8BF8-2B4019C9D271}"/>
    <dgm:cxn modelId="{ECADBBB5-DC71-40D4-8BEE-807EFAABA4E5}" srcId="{D09EB63D-73A9-49A1-98C4-4B0EA67A43A6}" destId="{1B36754F-6203-4482-AAFA-F59B463C1F30}" srcOrd="5" destOrd="0" parTransId="{E5C1D937-3B5C-4DE0-A5F1-13109137E780}" sibTransId="{49D7286F-BA29-4AC7-A037-87C83F01D896}"/>
    <dgm:cxn modelId="{42FC77B7-4553-F241-B999-E4980F6653DB}" type="presOf" srcId="{1B36754F-6203-4482-AAFA-F59B463C1F30}" destId="{1C541652-1C4C-0546-9009-AB5D672E998A}" srcOrd="0" destOrd="0" presId="urn:microsoft.com/office/officeart/2008/layout/LinedList"/>
    <dgm:cxn modelId="{CC9421C2-A04A-4834-868A-1557FDB0CD67}" srcId="{D09EB63D-73A9-49A1-98C4-4B0EA67A43A6}" destId="{C9C5DE58-C3AA-47B2-B684-059C2FCD79B7}" srcOrd="4" destOrd="0" parTransId="{703D327B-7EC1-43C6-A226-53D167141F73}" sibTransId="{D924CB42-C02D-4FD3-A5CF-C0E4388EBC84}"/>
    <dgm:cxn modelId="{9CFD23C5-A165-2649-B78E-3996BBE73AAB}" type="presOf" srcId="{0B1504CE-A669-488C-AB6C-85DBDEA1D823}" destId="{34F55A3C-943D-0147-9666-AB767EFC5F16}" srcOrd="0" destOrd="0" presId="urn:microsoft.com/office/officeart/2008/layout/LinedList"/>
    <dgm:cxn modelId="{527408CF-A5BF-6541-8671-E5F03105684C}" type="presOf" srcId="{F75D0581-BA27-4B16-B62A-2F92EA6EF67B}" destId="{603A3C1C-B8C6-B14F-8DCF-FF65F986D008}" srcOrd="0" destOrd="0" presId="urn:microsoft.com/office/officeart/2008/layout/LinedList"/>
    <dgm:cxn modelId="{41EC82D6-0509-4276-8C09-377E197F50A9}" srcId="{D09EB63D-73A9-49A1-98C4-4B0EA67A43A6}" destId="{EB3C7976-9EB7-4EEE-BAD5-A1485902B977}" srcOrd="1" destOrd="0" parTransId="{24F4601B-C238-4928-923C-A91914D257BD}" sibTransId="{C7F1F685-857E-4CA1-BBA5-2851B395ED56}"/>
    <dgm:cxn modelId="{BD578799-8982-D647-B817-6D9329D39BDB}" type="presParOf" srcId="{4D645D0C-D29F-4141-A9C6-A0A7D46F16FC}" destId="{607AE03F-C46F-3E49-9C2A-8094250A19BD}" srcOrd="0" destOrd="0" presId="urn:microsoft.com/office/officeart/2008/layout/LinedList"/>
    <dgm:cxn modelId="{EDA4CCA0-AF70-5841-B498-B062E4E160DD}" type="presParOf" srcId="{4D645D0C-D29F-4141-A9C6-A0A7D46F16FC}" destId="{59E770BD-2415-2A4B-9B84-DF4171DF17C8}" srcOrd="1" destOrd="0" presId="urn:microsoft.com/office/officeart/2008/layout/LinedList"/>
    <dgm:cxn modelId="{13AE0208-759F-474C-937E-052564251869}" type="presParOf" srcId="{59E770BD-2415-2A4B-9B84-DF4171DF17C8}" destId="{603A3C1C-B8C6-B14F-8DCF-FF65F986D008}" srcOrd="0" destOrd="0" presId="urn:microsoft.com/office/officeart/2008/layout/LinedList"/>
    <dgm:cxn modelId="{15855556-456B-C24A-92E4-93078BC5798C}" type="presParOf" srcId="{59E770BD-2415-2A4B-9B84-DF4171DF17C8}" destId="{EF03C995-4483-3E49-8E91-6D72D0F949B1}" srcOrd="1" destOrd="0" presId="urn:microsoft.com/office/officeart/2008/layout/LinedList"/>
    <dgm:cxn modelId="{A05F5126-1484-0940-80D2-2EFD3293FFE2}" type="presParOf" srcId="{4D645D0C-D29F-4141-A9C6-A0A7D46F16FC}" destId="{845D6C2E-EFE5-DE44-A652-0DD8BD2D494E}" srcOrd="2" destOrd="0" presId="urn:microsoft.com/office/officeart/2008/layout/LinedList"/>
    <dgm:cxn modelId="{DB603703-6D5D-A843-A2DC-0B35E61318BC}" type="presParOf" srcId="{4D645D0C-D29F-4141-A9C6-A0A7D46F16FC}" destId="{EBC703EC-66BA-7A48-8C4F-FC236C187CB8}" srcOrd="3" destOrd="0" presId="urn:microsoft.com/office/officeart/2008/layout/LinedList"/>
    <dgm:cxn modelId="{9F2A6AF9-A825-2341-BA6D-EDCFF36ACB9A}" type="presParOf" srcId="{EBC703EC-66BA-7A48-8C4F-FC236C187CB8}" destId="{DB9C24B4-81DD-9941-959B-FB89285E5F64}" srcOrd="0" destOrd="0" presId="urn:microsoft.com/office/officeart/2008/layout/LinedList"/>
    <dgm:cxn modelId="{0428EFA8-2173-C348-AAAB-36823653B098}" type="presParOf" srcId="{EBC703EC-66BA-7A48-8C4F-FC236C187CB8}" destId="{1DF92515-4A66-ED49-8A05-2941BB8F0D1C}" srcOrd="1" destOrd="0" presId="urn:microsoft.com/office/officeart/2008/layout/LinedList"/>
    <dgm:cxn modelId="{77C5D1B6-D533-A147-AA2D-FD692F63D0D6}" type="presParOf" srcId="{4D645D0C-D29F-4141-A9C6-A0A7D46F16FC}" destId="{A49AA71D-46D6-3245-A6A5-27BBA900FE5F}" srcOrd="4" destOrd="0" presId="urn:microsoft.com/office/officeart/2008/layout/LinedList"/>
    <dgm:cxn modelId="{3881662F-15D4-DB4A-BD0F-830D7E7E15B4}" type="presParOf" srcId="{4D645D0C-D29F-4141-A9C6-A0A7D46F16FC}" destId="{1077820F-E46E-AA42-803D-F0930E5EA9AB}" srcOrd="5" destOrd="0" presId="urn:microsoft.com/office/officeart/2008/layout/LinedList"/>
    <dgm:cxn modelId="{CBDF13E8-9A54-874C-97E1-ADA37DD3E77F}" type="presParOf" srcId="{1077820F-E46E-AA42-803D-F0930E5EA9AB}" destId="{8462E0A8-E47E-894D-BE8D-C50330C57052}" srcOrd="0" destOrd="0" presId="urn:microsoft.com/office/officeart/2008/layout/LinedList"/>
    <dgm:cxn modelId="{FD622E56-B44A-EA40-9508-E7CE0694AC11}" type="presParOf" srcId="{1077820F-E46E-AA42-803D-F0930E5EA9AB}" destId="{FDD8AE39-350E-2D40-A259-2A95BB16C2A3}" srcOrd="1" destOrd="0" presId="urn:microsoft.com/office/officeart/2008/layout/LinedList"/>
    <dgm:cxn modelId="{12CE37F5-A7BC-4248-AF5F-F88BCA21A6FF}" type="presParOf" srcId="{4D645D0C-D29F-4141-A9C6-A0A7D46F16FC}" destId="{093D6FA8-0659-2143-9F81-284FA44D5BE6}" srcOrd="6" destOrd="0" presId="urn:microsoft.com/office/officeart/2008/layout/LinedList"/>
    <dgm:cxn modelId="{301381BB-C1B7-0649-AB0F-9D399E92C010}" type="presParOf" srcId="{4D645D0C-D29F-4141-A9C6-A0A7D46F16FC}" destId="{37408250-2FBC-A049-A6AA-C8D0B7C1923B}" srcOrd="7" destOrd="0" presId="urn:microsoft.com/office/officeart/2008/layout/LinedList"/>
    <dgm:cxn modelId="{C0988F23-D0C6-1F4C-9E3D-86561619BB0D}" type="presParOf" srcId="{37408250-2FBC-A049-A6AA-C8D0B7C1923B}" destId="{34F55A3C-943D-0147-9666-AB767EFC5F16}" srcOrd="0" destOrd="0" presId="urn:microsoft.com/office/officeart/2008/layout/LinedList"/>
    <dgm:cxn modelId="{310DEC50-4CBB-7940-B027-CEECCA58E9AE}" type="presParOf" srcId="{37408250-2FBC-A049-A6AA-C8D0B7C1923B}" destId="{3DA0890C-CF03-C043-923D-D3BA69327912}" srcOrd="1" destOrd="0" presId="urn:microsoft.com/office/officeart/2008/layout/LinedList"/>
    <dgm:cxn modelId="{8FDF27D1-6829-9E4D-99B5-BDC727ED115C}" type="presParOf" srcId="{4D645D0C-D29F-4141-A9C6-A0A7D46F16FC}" destId="{9FEBDB59-9A0D-EC4A-A3B4-1645F8D23DEE}" srcOrd="8" destOrd="0" presId="urn:microsoft.com/office/officeart/2008/layout/LinedList"/>
    <dgm:cxn modelId="{34573447-94BC-754F-87B3-F7F79E5A7226}" type="presParOf" srcId="{4D645D0C-D29F-4141-A9C6-A0A7D46F16FC}" destId="{1E4A35AC-E548-5140-B4F8-A99D9C00876F}" srcOrd="9" destOrd="0" presId="urn:microsoft.com/office/officeart/2008/layout/LinedList"/>
    <dgm:cxn modelId="{7EE26C83-50F1-0942-8A5C-2BE08662B534}" type="presParOf" srcId="{1E4A35AC-E548-5140-B4F8-A99D9C00876F}" destId="{143FBB94-00B6-3E40-B41C-EAB7A329919D}" srcOrd="0" destOrd="0" presId="urn:microsoft.com/office/officeart/2008/layout/LinedList"/>
    <dgm:cxn modelId="{67B48D2C-C6C6-824A-8FC0-C7B26087DEEE}" type="presParOf" srcId="{1E4A35AC-E548-5140-B4F8-A99D9C00876F}" destId="{FC567782-230F-514F-9666-F8577864770F}" srcOrd="1" destOrd="0" presId="urn:microsoft.com/office/officeart/2008/layout/LinedList"/>
    <dgm:cxn modelId="{1AC7F928-7B29-B64F-B927-3CF9C80734A6}" type="presParOf" srcId="{4D645D0C-D29F-4141-A9C6-A0A7D46F16FC}" destId="{7BD4C521-0CBA-6441-A005-25A59BB7C84C}" srcOrd="10" destOrd="0" presId="urn:microsoft.com/office/officeart/2008/layout/LinedList"/>
    <dgm:cxn modelId="{F65EF70A-55A6-6544-84D8-1BD5D254DB28}" type="presParOf" srcId="{4D645D0C-D29F-4141-A9C6-A0A7D46F16FC}" destId="{40DC28A7-0591-444D-AF07-04E8CEF82DAB}" srcOrd="11" destOrd="0" presId="urn:microsoft.com/office/officeart/2008/layout/LinedList"/>
    <dgm:cxn modelId="{4AB7F411-A878-F44B-BD41-E502D33092FB}" type="presParOf" srcId="{40DC28A7-0591-444D-AF07-04E8CEF82DAB}" destId="{1C541652-1C4C-0546-9009-AB5D672E998A}" srcOrd="0" destOrd="0" presId="urn:microsoft.com/office/officeart/2008/layout/LinedList"/>
    <dgm:cxn modelId="{82FC5AB8-8817-0E43-A142-05497C295CD9}" type="presParOf" srcId="{40DC28A7-0591-444D-AF07-04E8CEF82DAB}" destId="{32E33678-74DB-954D-81EF-42957B6CE8A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61BFFB-3D88-497B-B025-60B16B7008F9}"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015F9A46-4FFA-4F75-825D-A8101C845DA7}">
      <dgm:prSet/>
      <dgm:spPr/>
      <dgm:t>
        <a:bodyPr/>
        <a:lstStyle/>
        <a:p>
          <a:r>
            <a:rPr lang="en-US"/>
            <a:t>• Göbek kordonu kanaması</a:t>
          </a:r>
        </a:p>
      </dgm:t>
    </dgm:pt>
    <dgm:pt modelId="{D84016C1-ABE3-47B7-84E5-A0FF6C4F4C9B}" type="parTrans" cxnId="{372075A4-7D16-4E83-A8C7-CE0D7140DEA1}">
      <dgm:prSet/>
      <dgm:spPr/>
      <dgm:t>
        <a:bodyPr/>
        <a:lstStyle/>
        <a:p>
          <a:endParaRPr lang="en-US"/>
        </a:p>
      </dgm:t>
    </dgm:pt>
    <dgm:pt modelId="{7461E28B-0DC1-4E1F-B88E-8CEE5A292548}" type="sibTrans" cxnId="{372075A4-7D16-4E83-A8C7-CE0D7140DEA1}">
      <dgm:prSet/>
      <dgm:spPr/>
      <dgm:t>
        <a:bodyPr/>
        <a:lstStyle/>
        <a:p>
          <a:endParaRPr lang="en-US"/>
        </a:p>
      </dgm:t>
    </dgm:pt>
    <dgm:pt modelId="{8204C0CC-F39C-477B-9E5E-FBEB60231F3B}">
      <dgm:prSet/>
      <dgm:spPr/>
      <dgm:t>
        <a:bodyPr/>
        <a:lstStyle/>
        <a:p>
          <a:r>
            <a:rPr lang="en-US"/>
            <a:t>• Burun ve diş eti kanamaları</a:t>
          </a:r>
        </a:p>
      </dgm:t>
    </dgm:pt>
    <dgm:pt modelId="{0D207715-62F3-4718-97E5-4112E1368AB6}" type="parTrans" cxnId="{B34B90BB-2D50-4DA2-9B28-1CD92AEE7218}">
      <dgm:prSet/>
      <dgm:spPr/>
      <dgm:t>
        <a:bodyPr/>
        <a:lstStyle/>
        <a:p>
          <a:endParaRPr lang="en-US"/>
        </a:p>
      </dgm:t>
    </dgm:pt>
    <dgm:pt modelId="{4BE41B63-FB91-4BC8-9268-BA72CC165189}" type="sibTrans" cxnId="{B34B90BB-2D50-4DA2-9B28-1CD92AEE7218}">
      <dgm:prSet/>
      <dgm:spPr/>
      <dgm:t>
        <a:bodyPr/>
        <a:lstStyle/>
        <a:p>
          <a:endParaRPr lang="en-US"/>
        </a:p>
      </dgm:t>
    </dgm:pt>
    <dgm:pt modelId="{F2F501FA-C82C-421B-8F7E-52D658F843E2}">
      <dgm:prSet/>
      <dgm:spPr/>
      <dgm:t>
        <a:bodyPr/>
        <a:lstStyle/>
        <a:p>
          <a:r>
            <a:rPr lang="en-US"/>
            <a:t>• Menoraji, doğum sonrası kanama</a:t>
          </a:r>
        </a:p>
      </dgm:t>
    </dgm:pt>
    <dgm:pt modelId="{ECF2DDFA-A0F9-469C-BE9B-D6DF5C9A0E75}" type="parTrans" cxnId="{2347668A-7EA1-4A7F-97FD-1928988CFC05}">
      <dgm:prSet/>
      <dgm:spPr/>
      <dgm:t>
        <a:bodyPr/>
        <a:lstStyle/>
        <a:p>
          <a:endParaRPr lang="en-US"/>
        </a:p>
      </dgm:t>
    </dgm:pt>
    <dgm:pt modelId="{D206879E-C717-43BC-A4C6-443A4B0AE940}" type="sibTrans" cxnId="{2347668A-7EA1-4A7F-97FD-1928988CFC05}">
      <dgm:prSet/>
      <dgm:spPr/>
      <dgm:t>
        <a:bodyPr/>
        <a:lstStyle/>
        <a:p>
          <a:endParaRPr lang="en-US"/>
        </a:p>
      </dgm:t>
    </dgm:pt>
    <dgm:pt modelId="{F6935974-F476-4AA9-B637-9F867EE25321}">
      <dgm:prSet/>
      <dgm:spPr/>
      <dgm:t>
        <a:bodyPr/>
        <a:lstStyle/>
        <a:p>
          <a:r>
            <a:rPr lang="en-US"/>
            <a:t>• Kas içi ve eklem içi kanamalar</a:t>
          </a:r>
        </a:p>
      </dgm:t>
    </dgm:pt>
    <dgm:pt modelId="{A03BFE47-ED6D-4952-BF18-872D9574C4C2}" type="parTrans" cxnId="{33C6ADC6-926B-48EE-AE2C-8E27CA04B753}">
      <dgm:prSet/>
      <dgm:spPr/>
      <dgm:t>
        <a:bodyPr/>
        <a:lstStyle/>
        <a:p>
          <a:endParaRPr lang="en-US"/>
        </a:p>
      </dgm:t>
    </dgm:pt>
    <dgm:pt modelId="{4B1968DF-C877-4901-943E-F139C14880C0}" type="sibTrans" cxnId="{33C6ADC6-926B-48EE-AE2C-8E27CA04B753}">
      <dgm:prSet/>
      <dgm:spPr/>
      <dgm:t>
        <a:bodyPr/>
        <a:lstStyle/>
        <a:p>
          <a:endParaRPr lang="en-US"/>
        </a:p>
      </dgm:t>
    </dgm:pt>
    <dgm:pt modelId="{0FEE9AC8-123C-4835-9A25-8E5D2C07EEDB}">
      <dgm:prSet/>
      <dgm:spPr/>
      <dgm:t>
        <a:bodyPr/>
        <a:lstStyle/>
        <a:p>
          <a:r>
            <a:rPr lang="en-US"/>
            <a:t>• Disfibrinojenemi olgularında tromboz riski</a:t>
          </a:r>
        </a:p>
      </dgm:t>
    </dgm:pt>
    <dgm:pt modelId="{89994BEF-C2CB-4869-9778-1CF9956EB504}" type="parTrans" cxnId="{319C754A-DC52-4C7D-B08F-D27B6E418C13}">
      <dgm:prSet/>
      <dgm:spPr/>
      <dgm:t>
        <a:bodyPr/>
        <a:lstStyle/>
        <a:p>
          <a:endParaRPr lang="en-US"/>
        </a:p>
      </dgm:t>
    </dgm:pt>
    <dgm:pt modelId="{BC0FE064-1711-498F-B7B9-C120755515B1}" type="sibTrans" cxnId="{319C754A-DC52-4C7D-B08F-D27B6E418C13}">
      <dgm:prSet/>
      <dgm:spPr/>
      <dgm:t>
        <a:bodyPr/>
        <a:lstStyle/>
        <a:p>
          <a:endParaRPr lang="en-US"/>
        </a:p>
      </dgm:t>
    </dgm:pt>
    <dgm:pt modelId="{1EB00C54-4985-6140-A355-49E2473E00F3}" type="pres">
      <dgm:prSet presAssocID="{B561BFFB-3D88-497B-B025-60B16B7008F9}" presName="outerComposite" presStyleCnt="0">
        <dgm:presLayoutVars>
          <dgm:chMax val="5"/>
          <dgm:dir/>
          <dgm:resizeHandles val="exact"/>
        </dgm:presLayoutVars>
      </dgm:prSet>
      <dgm:spPr/>
    </dgm:pt>
    <dgm:pt modelId="{DBD38E1A-6803-E74B-AE05-7932291D9F63}" type="pres">
      <dgm:prSet presAssocID="{B561BFFB-3D88-497B-B025-60B16B7008F9}" presName="dummyMaxCanvas" presStyleCnt="0">
        <dgm:presLayoutVars/>
      </dgm:prSet>
      <dgm:spPr/>
    </dgm:pt>
    <dgm:pt modelId="{56468EF2-8C61-2344-B401-6E01629DC29D}" type="pres">
      <dgm:prSet presAssocID="{B561BFFB-3D88-497B-B025-60B16B7008F9}" presName="FiveNodes_1" presStyleLbl="node1" presStyleIdx="0" presStyleCnt="5">
        <dgm:presLayoutVars>
          <dgm:bulletEnabled val="1"/>
        </dgm:presLayoutVars>
      </dgm:prSet>
      <dgm:spPr/>
    </dgm:pt>
    <dgm:pt modelId="{A8A3EB12-05EA-224F-8530-6F453312E9F6}" type="pres">
      <dgm:prSet presAssocID="{B561BFFB-3D88-497B-B025-60B16B7008F9}" presName="FiveNodes_2" presStyleLbl="node1" presStyleIdx="1" presStyleCnt="5">
        <dgm:presLayoutVars>
          <dgm:bulletEnabled val="1"/>
        </dgm:presLayoutVars>
      </dgm:prSet>
      <dgm:spPr/>
    </dgm:pt>
    <dgm:pt modelId="{7A9658CA-913F-5C4D-86F2-8E15A6E047F2}" type="pres">
      <dgm:prSet presAssocID="{B561BFFB-3D88-497B-B025-60B16B7008F9}" presName="FiveNodes_3" presStyleLbl="node1" presStyleIdx="2" presStyleCnt="5">
        <dgm:presLayoutVars>
          <dgm:bulletEnabled val="1"/>
        </dgm:presLayoutVars>
      </dgm:prSet>
      <dgm:spPr/>
    </dgm:pt>
    <dgm:pt modelId="{C2EA90CF-8485-0343-9060-5DD898541797}" type="pres">
      <dgm:prSet presAssocID="{B561BFFB-3D88-497B-B025-60B16B7008F9}" presName="FiveNodes_4" presStyleLbl="node1" presStyleIdx="3" presStyleCnt="5">
        <dgm:presLayoutVars>
          <dgm:bulletEnabled val="1"/>
        </dgm:presLayoutVars>
      </dgm:prSet>
      <dgm:spPr/>
    </dgm:pt>
    <dgm:pt modelId="{B6BF81ED-2CE7-3541-9EC3-C3307DB9F143}" type="pres">
      <dgm:prSet presAssocID="{B561BFFB-3D88-497B-B025-60B16B7008F9}" presName="FiveNodes_5" presStyleLbl="node1" presStyleIdx="4" presStyleCnt="5">
        <dgm:presLayoutVars>
          <dgm:bulletEnabled val="1"/>
        </dgm:presLayoutVars>
      </dgm:prSet>
      <dgm:spPr/>
    </dgm:pt>
    <dgm:pt modelId="{B0581DF6-7F2B-D54D-802C-583D761C271E}" type="pres">
      <dgm:prSet presAssocID="{B561BFFB-3D88-497B-B025-60B16B7008F9}" presName="FiveConn_1-2" presStyleLbl="fgAccFollowNode1" presStyleIdx="0" presStyleCnt="4">
        <dgm:presLayoutVars>
          <dgm:bulletEnabled val="1"/>
        </dgm:presLayoutVars>
      </dgm:prSet>
      <dgm:spPr/>
    </dgm:pt>
    <dgm:pt modelId="{26BB5C09-7569-DC4A-AC45-7DFB94F569A5}" type="pres">
      <dgm:prSet presAssocID="{B561BFFB-3D88-497B-B025-60B16B7008F9}" presName="FiveConn_2-3" presStyleLbl="fgAccFollowNode1" presStyleIdx="1" presStyleCnt="4">
        <dgm:presLayoutVars>
          <dgm:bulletEnabled val="1"/>
        </dgm:presLayoutVars>
      </dgm:prSet>
      <dgm:spPr/>
    </dgm:pt>
    <dgm:pt modelId="{1D273009-F8BD-6B48-A12A-B407484EE49C}" type="pres">
      <dgm:prSet presAssocID="{B561BFFB-3D88-497B-B025-60B16B7008F9}" presName="FiveConn_3-4" presStyleLbl="fgAccFollowNode1" presStyleIdx="2" presStyleCnt="4">
        <dgm:presLayoutVars>
          <dgm:bulletEnabled val="1"/>
        </dgm:presLayoutVars>
      </dgm:prSet>
      <dgm:spPr/>
    </dgm:pt>
    <dgm:pt modelId="{6452CB57-0BDC-7644-BC4D-D6F95E0A64E4}" type="pres">
      <dgm:prSet presAssocID="{B561BFFB-3D88-497B-B025-60B16B7008F9}" presName="FiveConn_4-5" presStyleLbl="fgAccFollowNode1" presStyleIdx="3" presStyleCnt="4">
        <dgm:presLayoutVars>
          <dgm:bulletEnabled val="1"/>
        </dgm:presLayoutVars>
      </dgm:prSet>
      <dgm:spPr/>
    </dgm:pt>
    <dgm:pt modelId="{E3B9261E-0EA6-E345-BF42-8B5B2C66F6CA}" type="pres">
      <dgm:prSet presAssocID="{B561BFFB-3D88-497B-B025-60B16B7008F9}" presName="FiveNodes_1_text" presStyleLbl="node1" presStyleIdx="4" presStyleCnt="5">
        <dgm:presLayoutVars>
          <dgm:bulletEnabled val="1"/>
        </dgm:presLayoutVars>
      </dgm:prSet>
      <dgm:spPr/>
    </dgm:pt>
    <dgm:pt modelId="{34B456F1-5A83-D648-B927-C31448D86735}" type="pres">
      <dgm:prSet presAssocID="{B561BFFB-3D88-497B-B025-60B16B7008F9}" presName="FiveNodes_2_text" presStyleLbl="node1" presStyleIdx="4" presStyleCnt="5">
        <dgm:presLayoutVars>
          <dgm:bulletEnabled val="1"/>
        </dgm:presLayoutVars>
      </dgm:prSet>
      <dgm:spPr/>
    </dgm:pt>
    <dgm:pt modelId="{AC9B746F-0D14-F242-B426-BB29A5B1CE35}" type="pres">
      <dgm:prSet presAssocID="{B561BFFB-3D88-497B-B025-60B16B7008F9}" presName="FiveNodes_3_text" presStyleLbl="node1" presStyleIdx="4" presStyleCnt="5">
        <dgm:presLayoutVars>
          <dgm:bulletEnabled val="1"/>
        </dgm:presLayoutVars>
      </dgm:prSet>
      <dgm:spPr/>
    </dgm:pt>
    <dgm:pt modelId="{4D915060-5CE1-874D-A2E6-01702737308C}" type="pres">
      <dgm:prSet presAssocID="{B561BFFB-3D88-497B-B025-60B16B7008F9}" presName="FiveNodes_4_text" presStyleLbl="node1" presStyleIdx="4" presStyleCnt="5">
        <dgm:presLayoutVars>
          <dgm:bulletEnabled val="1"/>
        </dgm:presLayoutVars>
      </dgm:prSet>
      <dgm:spPr/>
    </dgm:pt>
    <dgm:pt modelId="{9EF9F0A2-C080-F042-B50D-72DBE3FB1966}" type="pres">
      <dgm:prSet presAssocID="{B561BFFB-3D88-497B-B025-60B16B7008F9}" presName="FiveNodes_5_text" presStyleLbl="node1" presStyleIdx="4" presStyleCnt="5">
        <dgm:presLayoutVars>
          <dgm:bulletEnabled val="1"/>
        </dgm:presLayoutVars>
      </dgm:prSet>
      <dgm:spPr/>
    </dgm:pt>
  </dgm:ptLst>
  <dgm:cxnLst>
    <dgm:cxn modelId="{87444D0E-8D22-C54C-936D-6337F34AA263}" type="presOf" srcId="{F2F501FA-C82C-421B-8F7E-52D658F843E2}" destId="{AC9B746F-0D14-F242-B426-BB29A5B1CE35}" srcOrd="1" destOrd="0" presId="urn:microsoft.com/office/officeart/2005/8/layout/vProcess5"/>
    <dgm:cxn modelId="{ED3F8412-8A36-CB46-82C5-4571CE332F41}" type="presOf" srcId="{8204C0CC-F39C-477B-9E5E-FBEB60231F3B}" destId="{A8A3EB12-05EA-224F-8530-6F453312E9F6}" srcOrd="0" destOrd="0" presId="urn:microsoft.com/office/officeart/2005/8/layout/vProcess5"/>
    <dgm:cxn modelId="{A2C4DA1E-B509-6A4F-BC61-2A89C6B7AF18}" type="presOf" srcId="{8204C0CC-F39C-477B-9E5E-FBEB60231F3B}" destId="{34B456F1-5A83-D648-B927-C31448D86735}" srcOrd="1" destOrd="0" presId="urn:microsoft.com/office/officeart/2005/8/layout/vProcess5"/>
    <dgm:cxn modelId="{B800DB26-266B-FC4D-BF14-218FFFEB94E4}" type="presOf" srcId="{4B1968DF-C877-4901-943E-F139C14880C0}" destId="{6452CB57-0BDC-7644-BC4D-D6F95E0A64E4}" srcOrd="0" destOrd="0" presId="urn:microsoft.com/office/officeart/2005/8/layout/vProcess5"/>
    <dgm:cxn modelId="{9581412E-FE8F-BD4E-900E-01186B1610CC}" type="presOf" srcId="{F6935974-F476-4AA9-B637-9F867EE25321}" destId="{4D915060-5CE1-874D-A2E6-01702737308C}" srcOrd="1" destOrd="0" presId="urn:microsoft.com/office/officeart/2005/8/layout/vProcess5"/>
    <dgm:cxn modelId="{A5B07332-508D-EB4E-81D8-30EB092A7571}" type="presOf" srcId="{0FEE9AC8-123C-4835-9A25-8E5D2C07EEDB}" destId="{9EF9F0A2-C080-F042-B50D-72DBE3FB1966}" srcOrd="1" destOrd="0" presId="urn:microsoft.com/office/officeart/2005/8/layout/vProcess5"/>
    <dgm:cxn modelId="{319C754A-DC52-4C7D-B08F-D27B6E418C13}" srcId="{B561BFFB-3D88-497B-B025-60B16B7008F9}" destId="{0FEE9AC8-123C-4835-9A25-8E5D2C07EEDB}" srcOrd="4" destOrd="0" parTransId="{89994BEF-C2CB-4869-9778-1CF9956EB504}" sibTransId="{BC0FE064-1711-498F-B7B9-C120755515B1}"/>
    <dgm:cxn modelId="{D6496B53-7878-F444-8BB4-A68C98FE94C1}" type="presOf" srcId="{F6935974-F476-4AA9-B637-9F867EE25321}" destId="{C2EA90CF-8485-0343-9060-5DD898541797}" srcOrd="0" destOrd="0" presId="urn:microsoft.com/office/officeart/2005/8/layout/vProcess5"/>
    <dgm:cxn modelId="{57F62A64-1F82-A44F-87BC-06B68BEDF305}" type="presOf" srcId="{015F9A46-4FFA-4F75-825D-A8101C845DA7}" destId="{56468EF2-8C61-2344-B401-6E01629DC29D}" srcOrd="0" destOrd="0" presId="urn:microsoft.com/office/officeart/2005/8/layout/vProcess5"/>
    <dgm:cxn modelId="{B84FA167-94BB-FA42-9AB3-6CE873479124}" type="presOf" srcId="{0FEE9AC8-123C-4835-9A25-8E5D2C07EEDB}" destId="{B6BF81ED-2CE7-3541-9EC3-C3307DB9F143}" srcOrd="0" destOrd="0" presId="urn:microsoft.com/office/officeart/2005/8/layout/vProcess5"/>
    <dgm:cxn modelId="{2347668A-7EA1-4A7F-97FD-1928988CFC05}" srcId="{B561BFFB-3D88-497B-B025-60B16B7008F9}" destId="{F2F501FA-C82C-421B-8F7E-52D658F843E2}" srcOrd="2" destOrd="0" parTransId="{ECF2DDFA-A0F9-469C-BE9B-D6DF5C9A0E75}" sibTransId="{D206879E-C717-43BC-A4C6-443A4B0AE940}"/>
    <dgm:cxn modelId="{CC4C399B-4F7E-9143-B121-F59C3A7DC509}" type="presOf" srcId="{D206879E-C717-43BC-A4C6-443A4B0AE940}" destId="{1D273009-F8BD-6B48-A12A-B407484EE49C}" srcOrd="0" destOrd="0" presId="urn:microsoft.com/office/officeart/2005/8/layout/vProcess5"/>
    <dgm:cxn modelId="{372075A4-7D16-4E83-A8C7-CE0D7140DEA1}" srcId="{B561BFFB-3D88-497B-B025-60B16B7008F9}" destId="{015F9A46-4FFA-4F75-825D-A8101C845DA7}" srcOrd="0" destOrd="0" parTransId="{D84016C1-ABE3-47B7-84E5-A0FF6C4F4C9B}" sibTransId="{7461E28B-0DC1-4E1F-B88E-8CEE5A292548}"/>
    <dgm:cxn modelId="{5CA1A6A4-CF0C-2140-9C6B-613BDDDF91D0}" type="presOf" srcId="{7461E28B-0DC1-4E1F-B88E-8CEE5A292548}" destId="{B0581DF6-7F2B-D54D-802C-583D761C271E}" srcOrd="0" destOrd="0" presId="urn:microsoft.com/office/officeart/2005/8/layout/vProcess5"/>
    <dgm:cxn modelId="{14FC69AB-33C3-2A49-84C3-9CDEA8D306D3}" type="presOf" srcId="{B561BFFB-3D88-497B-B025-60B16B7008F9}" destId="{1EB00C54-4985-6140-A355-49E2473E00F3}" srcOrd="0" destOrd="0" presId="urn:microsoft.com/office/officeart/2005/8/layout/vProcess5"/>
    <dgm:cxn modelId="{B34B90BB-2D50-4DA2-9B28-1CD92AEE7218}" srcId="{B561BFFB-3D88-497B-B025-60B16B7008F9}" destId="{8204C0CC-F39C-477B-9E5E-FBEB60231F3B}" srcOrd="1" destOrd="0" parTransId="{0D207715-62F3-4718-97E5-4112E1368AB6}" sibTransId="{4BE41B63-FB91-4BC8-9268-BA72CC165189}"/>
    <dgm:cxn modelId="{33C6ADC6-926B-48EE-AE2C-8E27CA04B753}" srcId="{B561BFFB-3D88-497B-B025-60B16B7008F9}" destId="{F6935974-F476-4AA9-B637-9F867EE25321}" srcOrd="3" destOrd="0" parTransId="{A03BFE47-ED6D-4952-BF18-872D9574C4C2}" sibTransId="{4B1968DF-C877-4901-943E-F139C14880C0}"/>
    <dgm:cxn modelId="{953117DA-0637-FD41-910D-DA58F9925E81}" type="presOf" srcId="{015F9A46-4FFA-4F75-825D-A8101C845DA7}" destId="{E3B9261E-0EA6-E345-BF42-8B5B2C66F6CA}" srcOrd="1" destOrd="0" presId="urn:microsoft.com/office/officeart/2005/8/layout/vProcess5"/>
    <dgm:cxn modelId="{999DF1DD-C286-874F-82EB-7130F7FB9040}" type="presOf" srcId="{4BE41B63-FB91-4BC8-9268-BA72CC165189}" destId="{26BB5C09-7569-DC4A-AC45-7DFB94F569A5}" srcOrd="0" destOrd="0" presId="urn:microsoft.com/office/officeart/2005/8/layout/vProcess5"/>
    <dgm:cxn modelId="{E9C5E2E0-EB7E-BE42-B2D4-F1B051DE0E5F}" type="presOf" srcId="{F2F501FA-C82C-421B-8F7E-52D658F843E2}" destId="{7A9658CA-913F-5C4D-86F2-8E15A6E047F2}" srcOrd="0" destOrd="0" presId="urn:microsoft.com/office/officeart/2005/8/layout/vProcess5"/>
    <dgm:cxn modelId="{6D5BB99C-54BA-BE4A-BF02-28B3062B43C0}" type="presParOf" srcId="{1EB00C54-4985-6140-A355-49E2473E00F3}" destId="{DBD38E1A-6803-E74B-AE05-7932291D9F63}" srcOrd="0" destOrd="0" presId="urn:microsoft.com/office/officeart/2005/8/layout/vProcess5"/>
    <dgm:cxn modelId="{FF6B177C-F594-694D-9F54-C5CBA8A8110C}" type="presParOf" srcId="{1EB00C54-4985-6140-A355-49E2473E00F3}" destId="{56468EF2-8C61-2344-B401-6E01629DC29D}" srcOrd="1" destOrd="0" presId="urn:microsoft.com/office/officeart/2005/8/layout/vProcess5"/>
    <dgm:cxn modelId="{8B504E7D-011E-E343-84FB-0E37703293F1}" type="presParOf" srcId="{1EB00C54-4985-6140-A355-49E2473E00F3}" destId="{A8A3EB12-05EA-224F-8530-6F453312E9F6}" srcOrd="2" destOrd="0" presId="urn:microsoft.com/office/officeart/2005/8/layout/vProcess5"/>
    <dgm:cxn modelId="{0F761F6C-5743-7944-BA30-AF8E33C531E8}" type="presParOf" srcId="{1EB00C54-4985-6140-A355-49E2473E00F3}" destId="{7A9658CA-913F-5C4D-86F2-8E15A6E047F2}" srcOrd="3" destOrd="0" presId="urn:microsoft.com/office/officeart/2005/8/layout/vProcess5"/>
    <dgm:cxn modelId="{AEC809AA-655C-5249-8F34-CC2ADAF7756A}" type="presParOf" srcId="{1EB00C54-4985-6140-A355-49E2473E00F3}" destId="{C2EA90CF-8485-0343-9060-5DD898541797}" srcOrd="4" destOrd="0" presId="urn:microsoft.com/office/officeart/2005/8/layout/vProcess5"/>
    <dgm:cxn modelId="{F4365235-8F16-7F4A-B39E-A0B91741928A}" type="presParOf" srcId="{1EB00C54-4985-6140-A355-49E2473E00F3}" destId="{B6BF81ED-2CE7-3541-9EC3-C3307DB9F143}" srcOrd="5" destOrd="0" presId="urn:microsoft.com/office/officeart/2005/8/layout/vProcess5"/>
    <dgm:cxn modelId="{6FB77520-2759-0C42-93B3-841B5EA36C90}" type="presParOf" srcId="{1EB00C54-4985-6140-A355-49E2473E00F3}" destId="{B0581DF6-7F2B-D54D-802C-583D761C271E}" srcOrd="6" destOrd="0" presId="urn:microsoft.com/office/officeart/2005/8/layout/vProcess5"/>
    <dgm:cxn modelId="{2C583849-E99F-5449-B173-4BE93331F593}" type="presParOf" srcId="{1EB00C54-4985-6140-A355-49E2473E00F3}" destId="{26BB5C09-7569-DC4A-AC45-7DFB94F569A5}" srcOrd="7" destOrd="0" presId="urn:microsoft.com/office/officeart/2005/8/layout/vProcess5"/>
    <dgm:cxn modelId="{3D0EEFA8-E5E6-3047-B66D-4DD6D9E0C0D4}" type="presParOf" srcId="{1EB00C54-4985-6140-A355-49E2473E00F3}" destId="{1D273009-F8BD-6B48-A12A-B407484EE49C}" srcOrd="8" destOrd="0" presId="urn:microsoft.com/office/officeart/2005/8/layout/vProcess5"/>
    <dgm:cxn modelId="{0FF83C15-36AA-C349-8D75-2EA6ECE439A6}" type="presParOf" srcId="{1EB00C54-4985-6140-A355-49E2473E00F3}" destId="{6452CB57-0BDC-7644-BC4D-D6F95E0A64E4}" srcOrd="9" destOrd="0" presId="urn:microsoft.com/office/officeart/2005/8/layout/vProcess5"/>
    <dgm:cxn modelId="{10F567A5-8498-7A4C-AE71-B73B47164003}" type="presParOf" srcId="{1EB00C54-4985-6140-A355-49E2473E00F3}" destId="{E3B9261E-0EA6-E345-BF42-8B5B2C66F6CA}" srcOrd="10" destOrd="0" presId="urn:microsoft.com/office/officeart/2005/8/layout/vProcess5"/>
    <dgm:cxn modelId="{15B6E5A6-B873-1C41-806E-3FFE82C5A67C}" type="presParOf" srcId="{1EB00C54-4985-6140-A355-49E2473E00F3}" destId="{34B456F1-5A83-D648-B927-C31448D86735}" srcOrd="11" destOrd="0" presId="urn:microsoft.com/office/officeart/2005/8/layout/vProcess5"/>
    <dgm:cxn modelId="{3BB99516-5463-F249-9146-703535F6B6D6}" type="presParOf" srcId="{1EB00C54-4985-6140-A355-49E2473E00F3}" destId="{AC9B746F-0D14-F242-B426-BB29A5B1CE35}" srcOrd="12" destOrd="0" presId="urn:microsoft.com/office/officeart/2005/8/layout/vProcess5"/>
    <dgm:cxn modelId="{5113E8CA-48E1-B944-8A27-566BE3F3B07E}" type="presParOf" srcId="{1EB00C54-4985-6140-A355-49E2473E00F3}" destId="{4D915060-5CE1-874D-A2E6-01702737308C}" srcOrd="13" destOrd="0" presId="urn:microsoft.com/office/officeart/2005/8/layout/vProcess5"/>
    <dgm:cxn modelId="{5096017A-F1D6-344A-904B-80050E6E931D}" type="presParOf" srcId="{1EB00C54-4985-6140-A355-49E2473E00F3}" destId="{9EF9F0A2-C080-F042-B50D-72DBE3FB196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C24FF2-C5D7-484D-BDE9-82505FA008F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9338FCF-40BC-41E5-ADC0-CF3C9C3A8762}">
      <dgm:prSet/>
      <dgm:spPr/>
      <dgm:t>
        <a:bodyPr/>
        <a:lstStyle/>
        <a:p>
          <a:r>
            <a:rPr lang="en-US" dirty="0"/>
            <a:t>• PT, </a:t>
          </a:r>
          <a:r>
            <a:rPr lang="en-US" dirty="0" err="1"/>
            <a:t>aPTT</a:t>
          </a:r>
          <a:r>
            <a:rPr lang="en-US" dirty="0"/>
            <a:t>, TT: </a:t>
          </a:r>
          <a:r>
            <a:rPr lang="en-US" dirty="0" err="1"/>
            <a:t>Genellikle</a:t>
          </a:r>
          <a:r>
            <a:rPr lang="en-US" dirty="0"/>
            <a:t> </a:t>
          </a:r>
          <a:r>
            <a:rPr lang="en-US" dirty="0" err="1"/>
            <a:t>uzamış</a:t>
          </a:r>
          <a:r>
            <a:rPr lang="en-US" dirty="0"/>
            <a:t>.</a:t>
          </a:r>
        </a:p>
      </dgm:t>
    </dgm:pt>
    <dgm:pt modelId="{16D73BCE-F26C-47D9-8A0C-E123A2D4BB35}" type="parTrans" cxnId="{CC5EF6C7-759C-4EC3-B8C9-484D4C864E98}">
      <dgm:prSet/>
      <dgm:spPr/>
      <dgm:t>
        <a:bodyPr/>
        <a:lstStyle/>
        <a:p>
          <a:endParaRPr lang="en-US"/>
        </a:p>
      </dgm:t>
    </dgm:pt>
    <dgm:pt modelId="{9D30269C-F607-4477-A629-56AD55224477}" type="sibTrans" cxnId="{CC5EF6C7-759C-4EC3-B8C9-484D4C864E98}">
      <dgm:prSet/>
      <dgm:spPr/>
      <dgm:t>
        <a:bodyPr/>
        <a:lstStyle/>
        <a:p>
          <a:endParaRPr lang="en-US"/>
        </a:p>
      </dgm:t>
    </dgm:pt>
    <dgm:pt modelId="{4B4551FA-96A3-4B0A-BB2E-4BDBAFC96608}">
      <dgm:prSet/>
      <dgm:spPr/>
      <dgm:t>
        <a:bodyPr/>
        <a:lstStyle/>
        <a:p>
          <a:r>
            <a:rPr lang="en-US"/>
            <a:t>• Fibrinojen düzeyi: Clauss metodu ile ölçülür.</a:t>
          </a:r>
        </a:p>
      </dgm:t>
    </dgm:pt>
    <dgm:pt modelId="{D2FFD881-7BE4-4F0F-96A4-3A6A8E72078B}" type="parTrans" cxnId="{FF0D7DEE-4B95-4D9F-AB8B-C53720C309D9}">
      <dgm:prSet/>
      <dgm:spPr/>
      <dgm:t>
        <a:bodyPr/>
        <a:lstStyle/>
        <a:p>
          <a:endParaRPr lang="en-US"/>
        </a:p>
      </dgm:t>
    </dgm:pt>
    <dgm:pt modelId="{5995DC3C-1DB9-4A5F-80E8-D69B82A9C5A7}" type="sibTrans" cxnId="{FF0D7DEE-4B95-4D9F-AB8B-C53720C309D9}">
      <dgm:prSet/>
      <dgm:spPr/>
      <dgm:t>
        <a:bodyPr/>
        <a:lstStyle/>
        <a:p>
          <a:endParaRPr lang="en-US"/>
        </a:p>
      </dgm:t>
    </dgm:pt>
    <dgm:pt modelId="{130DB325-5382-4080-9DFC-4414BACA277D}">
      <dgm:prSet/>
      <dgm:spPr/>
      <dgm:t>
        <a:bodyPr/>
        <a:lstStyle/>
        <a:p>
          <a:r>
            <a:rPr lang="en-US"/>
            <a:t>• Afibrinojenemi: &lt;10 mg/dL</a:t>
          </a:r>
        </a:p>
      </dgm:t>
    </dgm:pt>
    <dgm:pt modelId="{F8ADE655-4ECB-4E5D-B403-FAD0C253B4AC}" type="parTrans" cxnId="{49D541CD-E731-4FB3-B105-418E746A248D}">
      <dgm:prSet/>
      <dgm:spPr/>
      <dgm:t>
        <a:bodyPr/>
        <a:lstStyle/>
        <a:p>
          <a:endParaRPr lang="en-US"/>
        </a:p>
      </dgm:t>
    </dgm:pt>
    <dgm:pt modelId="{0C5B96BC-4E35-4046-A344-00E87BD7B53B}" type="sibTrans" cxnId="{49D541CD-E731-4FB3-B105-418E746A248D}">
      <dgm:prSet/>
      <dgm:spPr/>
      <dgm:t>
        <a:bodyPr/>
        <a:lstStyle/>
        <a:p>
          <a:endParaRPr lang="en-US"/>
        </a:p>
      </dgm:t>
    </dgm:pt>
    <dgm:pt modelId="{F3629660-8AB4-4192-9069-6EFDDD6D2695}">
      <dgm:prSet/>
      <dgm:spPr/>
      <dgm:t>
        <a:bodyPr/>
        <a:lstStyle/>
        <a:p>
          <a:r>
            <a:rPr lang="en-US"/>
            <a:t>• Hipofibrinojenemi: 10–150 mg/dL</a:t>
          </a:r>
        </a:p>
      </dgm:t>
    </dgm:pt>
    <dgm:pt modelId="{1C05B9EB-6419-4A18-9E47-4D560FE4CD42}" type="parTrans" cxnId="{D35A9268-A23E-4B00-8285-CC3862D601D9}">
      <dgm:prSet/>
      <dgm:spPr/>
      <dgm:t>
        <a:bodyPr/>
        <a:lstStyle/>
        <a:p>
          <a:endParaRPr lang="en-US"/>
        </a:p>
      </dgm:t>
    </dgm:pt>
    <dgm:pt modelId="{ED88A1BA-DCE6-4D86-9047-B1CDAA7F13B9}" type="sibTrans" cxnId="{D35A9268-A23E-4B00-8285-CC3862D601D9}">
      <dgm:prSet/>
      <dgm:spPr/>
      <dgm:t>
        <a:bodyPr/>
        <a:lstStyle/>
        <a:p>
          <a:endParaRPr lang="en-US"/>
        </a:p>
      </dgm:t>
    </dgm:pt>
    <dgm:pt modelId="{C03D1580-1B9D-E14C-A21A-865BA347B780}" type="pres">
      <dgm:prSet presAssocID="{CBC24FF2-C5D7-484D-BDE9-82505FA008F9}" presName="linear" presStyleCnt="0">
        <dgm:presLayoutVars>
          <dgm:animLvl val="lvl"/>
          <dgm:resizeHandles val="exact"/>
        </dgm:presLayoutVars>
      </dgm:prSet>
      <dgm:spPr/>
    </dgm:pt>
    <dgm:pt modelId="{72D044AA-6290-2446-957C-7A1818E8DD68}" type="pres">
      <dgm:prSet presAssocID="{C9338FCF-40BC-41E5-ADC0-CF3C9C3A8762}" presName="parentText" presStyleLbl="node1" presStyleIdx="0" presStyleCnt="4">
        <dgm:presLayoutVars>
          <dgm:chMax val="0"/>
          <dgm:bulletEnabled val="1"/>
        </dgm:presLayoutVars>
      </dgm:prSet>
      <dgm:spPr/>
    </dgm:pt>
    <dgm:pt modelId="{D4F3C671-D3C3-A546-8832-C3AC877FD44A}" type="pres">
      <dgm:prSet presAssocID="{9D30269C-F607-4477-A629-56AD55224477}" presName="spacer" presStyleCnt="0"/>
      <dgm:spPr/>
    </dgm:pt>
    <dgm:pt modelId="{BCE40459-1962-A04F-A57C-F6528EC1C077}" type="pres">
      <dgm:prSet presAssocID="{4B4551FA-96A3-4B0A-BB2E-4BDBAFC96608}" presName="parentText" presStyleLbl="node1" presStyleIdx="1" presStyleCnt="4">
        <dgm:presLayoutVars>
          <dgm:chMax val="0"/>
          <dgm:bulletEnabled val="1"/>
        </dgm:presLayoutVars>
      </dgm:prSet>
      <dgm:spPr/>
    </dgm:pt>
    <dgm:pt modelId="{770C03DF-5639-BC41-BDFE-046BC12E16B5}" type="pres">
      <dgm:prSet presAssocID="{5995DC3C-1DB9-4A5F-80E8-D69B82A9C5A7}" presName="spacer" presStyleCnt="0"/>
      <dgm:spPr/>
    </dgm:pt>
    <dgm:pt modelId="{26EF0234-D7EF-694E-A20F-533B03DA0D29}" type="pres">
      <dgm:prSet presAssocID="{130DB325-5382-4080-9DFC-4414BACA277D}" presName="parentText" presStyleLbl="node1" presStyleIdx="2" presStyleCnt="4">
        <dgm:presLayoutVars>
          <dgm:chMax val="0"/>
          <dgm:bulletEnabled val="1"/>
        </dgm:presLayoutVars>
      </dgm:prSet>
      <dgm:spPr/>
    </dgm:pt>
    <dgm:pt modelId="{299F7B45-A753-6E44-B6DF-844D5F42EAFC}" type="pres">
      <dgm:prSet presAssocID="{0C5B96BC-4E35-4046-A344-00E87BD7B53B}" presName="spacer" presStyleCnt="0"/>
      <dgm:spPr/>
    </dgm:pt>
    <dgm:pt modelId="{251FD536-0132-D543-8C16-01CCD327AA8E}" type="pres">
      <dgm:prSet presAssocID="{F3629660-8AB4-4192-9069-6EFDDD6D2695}" presName="parentText" presStyleLbl="node1" presStyleIdx="3" presStyleCnt="4">
        <dgm:presLayoutVars>
          <dgm:chMax val="0"/>
          <dgm:bulletEnabled val="1"/>
        </dgm:presLayoutVars>
      </dgm:prSet>
      <dgm:spPr/>
    </dgm:pt>
  </dgm:ptLst>
  <dgm:cxnLst>
    <dgm:cxn modelId="{0AE0D515-16D3-7C40-A11D-3B2E303BF31A}" type="presOf" srcId="{C9338FCF-40BC-41E5-ADC0-CF3C9C3A8762}" destId="{72D044AA-6290-2446-957C-7A1818E8DD68}" srcOrd="0" destOrd="0" presId="urn:microsoft.com/office/officeart/2005/8/layout/vList2"/>
    <dgm:cxn modelId="{B6ED1E41-A805-6F41-919C-3716882AF753}" type="presOf" srcId="{4B4551FA-96A3-4B0A-BB2E-4BDBAFC96608}" destId="{BCE40459-1962-A04F-A57C-F6528EC1C077}" srcOrd="0" destOrd="0" presId="urn:microsoft.com/office/officeart/2005/8/layout/vList2"/>
    <dgm:cxn modelId="{D35A9268-A23E-4B00-8285-CC3862D601D9}" srcId="{CBC24FF2-C5D7-484D-BDE9-82505FA008F9}" destId="{F3629660-8AB4-4192-9069-6EFDDD6D2695}" srcOrd="3" destOrd="0" parTransId="{1C05B9EB-6419-4A18-9E47-4D560FE4CD42}" sibTransId="{ED88A1BA-DCE6-4D86-9047-B1CDAA7F13B9}"/>
    <dgm:cxn modelId="{881D79A0-3A04-A447-9A61-845ECF2A40FF}" type="presOf" srcId="{130DB325-5382-4080-9DFC-4414BACA277D}" destId="{26EF0234-D7EF-694E-A20F-533B03DA0D29}" srcOrd="0" destOrd="0" presId="urn:microsoft.com/office/officeart/2005/8/layout/vList2"/>
    <dgm:cxn modelId="{CC5EF6C7-759C-4EC3-B8C9-484D4C864E98}" srcId="{CBC24FF2-C5D7-484D-BDE9-82505FA008F9}" destId="{C9338FCF-40BC-41E5-ADC0-CF3C9C3A8762}" srcOrd="0" destOrd="0" parTransId="{16D73BCE-F26C-47D9-8A0C-E123A2D4BB35}" sibTransId="{9D30269C-F607-4477-A629-56AD55224477}"/>
    <dgm:cxn modelId="{746449C8-E517-BE47-B0E9-11CE8610B2EC}" type="presOf" srcId="{CBC24FF2-C5D7-484D-BDE9-82505FA008F9}" destId="{C03D1580-1B9D-E14C-A21A-865BA347B780}" srcOrd="0" destOrd="0" presId="urn:microsoft.com/office/officeart/2005/8/layout/vList2"/>
    <dgm:cxn modelId="{49D541CD-E731-4FB3-B105-418E746A248D}" srcId="{CBC24FF2-C5D7-484D-BDE9-82505FA008F9}" destId="{130DB325-5382-4080-9DFC-4414BACA277D}" srcOrd="2" destOrd="0" parTransId="{F8ADE655-4ECB-4E5D-B403-FAD0C253B4AC}" sibTransId="{0C5B96BC-4E35-4046-A344-00E87BD7B53B}"/>
    <dgm:cxn modelId="{FF0D7DEE-4B95-4D9F-AB8B-C53720C309D9}" srcId="{CBC24FF2-C5D7-484D-BDE9-82505FA008F9}" destId="{4B4551FA-96A3-4B0A-BB2E-4BDBAFC96608}" srcOrd="1" destOrd="0" parTransId="{D2FFD881-7BE4-4F0F-96A4-3A6A8E72078B}" sibTransId="{5995DC3C-1DB9-4A5F-80E8-D69B82A9C5A7}"/>
    <dgm:cxn modelId="{7A7C2DFB-51B8-7548-8B75-3CFF5A0194AD}" type="presOf" srcId="{F3629660-8AB4-4192-9069-6EFDDD6D2695}" destId="{251FD536-0132-D543-8C16-01CCD327AA8E}" srcOrd="0" destOrd="0" presId="urn:microsoft.com/office/officeart/2005/8/layout/vList2"/>
    <dgm:cxn modelId="{0F295BF7-1AFC-4340-8048-BAC6398C3033}" type="presParOf" srcId="{C03D1580-1B9D-E14C-A21A-865BA347B780}" destId="{72D044AA-6290-2446-957C-7A1818E8DD68}" srcOrd="0" destOrd="0" presId="urn:microsoft.com/office/officeart/2005/8/layout/vList2"/>
    <dgm:cxn modelId="{A3CC0009-E38D-134F-B5CB-9DCC42D40148}" type="presParOf" srcId="{C03D1580-1B9D-E14C-A21A-865BA347B780}" destId="{D4F3C671-D3C3-A546-8832-C3AC877FD44A}" srcOrd="1" destOrd="0" presId="urn:microsoft.com/office/officeart/2005/8/layout/vList2"/>
    <dgm:cxn modelId="{B9D827BC-534C-D340-A821-061B2C58A9D9}" type="presParOf" srcId="{C03D1580-1B9D-E14C-A21A-865BA347B780}" destId="{BCE40459-1962-A04F-A57C-F6528EC1C077}" srcOrd="2" destOrd="0" presId="urn:microsoft.com/office/officeart/2005/8/layout/vList2"/>
    <dgm:cxn modelId="{02EE4284-5D2F-B244-914D-03C00D73111E}" type="presParOf" srcId="{C03D1580-1B9D-E14C-A21A-865BA347B780}" destId="{770C03DF-5639-BC41-BDFE-046BC12E16B5}" srcOrd="3" destOrd="0" presId="urn:microsoft.com/office/officeart/2005/8/layout/vList2"/>
    <dgm:cxn modelId="{E3502C4B-3E8E-264B-A4F0-082350BCDF2E}" type="presParOf" srcId="{C03D1580-1B9D-E14C-A21A-865BA347B780}" destId="{26EF0234-D7EF-694E-A20F-533B03DA0D29}" srcOrd="4" destOrd="0" presId="urn:microsoft.com/office/officeart/2005/8/layout/vList2"/>
    <dgm:cxn modelId="{B78A8F6D-AF51-624B-A7F9-BC6E8DFBDC4B}" type="presParOf" srcId="{C03D1580-1B9D-E14C-A21A-865BA347B780}" destId="{299F7B45-A753-6E44-B6DF-844D5F42EAFC}" srcOrd="5" destOrd="0" presId="urn:microsoft.com/office/officeart/2005/8/layout/vList2"/>
    <dgm:cxn modelId="{05C34A58-AC7D-7B4F-A135-A347EC852B1F}" type="presParOf" srcId="{C03D1580-1B9D-E14C-A21A-865BA347B780}" destId="{251FD536-0132-D543-8C16-01CCD327AA8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836E68-804D-4B43-892C-B8F7600F64C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34F8651E-3931-409B-B571-BE0A8DA5EEE3}">
      <dgm:prSet/>
      <dgm:spPr/>
      <dgm:t>
        <a:bodyPr/>
        <a:lstStyle/>
        <a:p>
          <a:r>
            <a:rPr lang="en-US"/>
            <a:t>• Akut Kanama: Kriyopresipitat, fibrinojen konsantresi</a:t>
          </a:r>
        </a:p>
      </dgm:t>
    </dgm:pt>
    <dgm:pt modelId="{79B0D888-9A2D-41A1-89E7-BB982C55580C}" type="parTrans" cxnId="{A86540FC-EC96-4D4F-9ADC-680D28245355}">
      <dgm:prSet/>
      <dgm:spPr/>
      <dgm:t>
        <a:bodyPr/>
        <a:lstStyle/>
        <a:p>
          <a:endParaRPr lang="en-US"/>
        </a:p>
      </dgm:t>
    </dgm:pt>
    <dgm:pt modelId="{EEA5671A-B3F0-42CB-8F75-6019C4CF44E8}" type="sibTrans" cxnId="{A86540FC-EC96-4D4F-9ADC-680D28245355}">
      <dgm:prSet/>
      <dgm:spPr/>
      <dgm:t>
        <a:bodyPr/>
        <a:lstStyle/>
        <a:p>
          <a:endParaRPr lang="en-US"/>
        </a:p>
      </dgm:t>
    </dgm:pt>
    <dgm:pt modelId="{35870886-C553-4B00-B115-F9704A2B5735}">
      <dgm:prSet/>
      <dgm:spPr/>
      <dgm:t>
        <a:bodyPr/>
        <a:lstStyle/>
        <a:p>
          <a:r>
            <a:rPr lang="en-US"/>
            <a:t>• Profilaksi: Cerrahi/doğum öncesi replasman</a:t>
          </a:r>
        </a:p>
      </dgm:t>
    </dgm:pt>
    <dgm:pt modelId="{B9F760AC-A939-4AD3-ADAC-57CA3FC6BDB8}" type="parTrans" cxnId="{829F514B-33E6-444F-8853-D2E5ECCA93B0}">
      <dgm:prSet/>
      <dgm:spPr/>
      <dgm:t>
        <a:bodyPr/>
        <a:lstStyle/>
        <a:p>
          <a:endParaRPr lang="en-US"/>
        </a:p>
      </dgm:t>
    </dgm:pt>
    <dgm:pt modelId="{C5B86C7A-AB14-4EA3-97AF-BCB65CED6D36}" type="sibTrans" cxnId="{829F514B-33E6-444F-8853-D2E5ECCA93B0}">
      <dgm:prSet/>
      <dgm:spPr/>
      <dgm:t>
        <a:bodyPr/>
        <a:lstStyle/>
        <a:p>
          <a:endParaRPr lang="en-US"/>
        </a:p>
      </dgm:t>
    </dgm:pt>
    <dgm:pt modelId="{36F8726B-75B3-4898-8040-EF8B4466EE59}">
      <dgm:prSet/>
      <dgm:spPr/>
      <dgm:t>
        <a:bodyPr/>
        <a:lstStyle/>
        <a:p>
          <a:r>
            <a:rPr lang="en-US"/>
            <a:t>- Cerrahi: ≥150–200 mg/dL</a:t>
          </a:r>
        </a:p>
      </dgm:t>
    </dgm:pt>
    <dgm:pt modelId="{2BCAA4EC-50DE-4119-9D47-CD394F628951}" type="parTrans" cxnId="{349CF331-8824-4783-AAFF-2704FE85A2FD}">
      <dgm:prSet/>
      <dgm:spPr/>
      <dgm:t>
        <a:bodyPr/>
        <a:lstStyle/>
        <a:p>
          <a:endParaRPr lang="en-US"/>
        </a:p>
      </dgm:t>
    </dgm:pt>
    <dgm:pt modelId="{3838E68B-2A6E-4BB2-9D74-46C092A4F485}" type="sibTrans" cxnId="{349CF331-8824-4783-AAFF-2704FE85A2FD}">
      <dgm:prSet/>
      <dgm:spPr/>
      <dgm:t>
        <a:bodyPr/>
        <a:lstStyle/>
        <a:p>
          <a:endParaRPr lang="en-US"/>
        </a:p>
      </dgm:t>
    </dgm:pt>
    <dgm:pt modelId="{55DC9103-E7C0-4151-A8E7-98D93E4D4482}">
      <dgm:prSet/>
      <dgm:spPr/>
      <dgm:t>
        <a:bodyPr/>
        <a:lstStyle/>
        <a:p>
          <a:r>
            <a:rPr lang="en-US"/>
            <a:t>- Doğum/Travma: ≥100 mg/dL</a:t>
          </a:r>
        </a:p>
      </dgm:t>
    </dgm:pt>
    <dgm:pt modelId="{7054D317-75D2-4734-B190-85F254060E72}" type="parTrans" cxnId="{289CCA6C-5885-45EA-B6DB-AA52D13B305E}">
      <dgm:prSet/>
      <dgm:spPr/>
      <dgm:t>
        <a:bodyPr/>
        <a:lstStyle/>
        <a:p>
          <a:endParaRPr lang="en-US"/>
        </a:p>
      </dgm:t>
    </dgm:pt>
    <dgm:pt modelId="{4E6A5050-70ED-42C2-AE34-AE34C2CF7903}" type="sibTrans" cxnId="{289CCA6C-5885-45EA-B6DB-AA52D13B305E}">
      <dgm:prSet/>
      <dgm:spPr/>
      <dgm:t>
        <a:bodyPr/>
        <a:lstStyle/>
        <a:p>
          <a:endParaRPr lang="en-US"/>
        </a:p>
      </dgm:t>
    </dgm:pt>
    <dgm:pt modelId="{6ACCE94C-16CE-4DC0-9DCC-505D97A5AE92}">
      <dgm:prSet/>
      <dgm:spPr/>
      <dgm:t>
        <a:bodyPr/>
        <a:lstStyle/>
        <a:p>
          <a:r>
            <a:rPr lang="en-US"/>
            <a:t>- Minör kanama: ≥50–100 mg/dL</a:t>
          </a:r>
        </a:p>
      </dgm:t>
    </dgm:pt>
    <dgm:pt modelId="{E0F0A3F7-8ED3-48A6-9D42-95D9A5FF71EF}" type="parTrans" cxnId="{ECA52027-C8A1-43B3-8B32-A4134A8B9EA1}">
      <dgm:prSet/>
      <dgm:spPr/>
      <dgm:t>
        <a:bodyPr/>
        <a:lstStyle/>
        <a:p>
          <a:endParaRPr lang="en-US"/>
        </a:p>
      </dgm:t>
    </dgm:pt>
    <dgm:pt modelId="{814BE3F3-737A-4ED7-B381-7C9E7F77BE70}" type="sibTrans" cxnId="{ECA52027-C8A1-43B3-8B32-A4134A8B9EA1}">
      <dgm:prSet/>
      <dgm:spPr/>
      <dgm:t>
        <a:bodyPr/>
        <a:lstStyle/>
        <a:p>
          <a:endParaRPr lang="en-US"/>
        </a:p>
      </dgm:t>
    </dgm:pt>
    <dgm:pt modelId="{FCF1BF05-1337-4C38-AF4F-116363D8D0C5}">
      <dgm:prSet/>
      <dgm:spPr/>
      <dgm:t>
        <a:bodyPr/>
        <a:lstStyle/>
        <a:p>
          <a:r>
            <a:rPr lang="en-US"/>
            <a:t>• Yeni gelişmeler: Rekombinant fibrinojen, gen tedavisi araştırmaları</a:t>
          </a:r>
        </a:p>
      </dgm:t>
    </dgm:pt>
    <dgm:pt modelId="{EAF1A149-756B-4F9D-8334-5E6DCD0CD31F}" type="parTrans" cxnId="{066F3CBB-6831-489A-84B6-974753072DC1}">
      <dgm:prSet/>
      <dgm:spPr/>
      <dgm:t>
        <a:bodyPr/>
        <a:lstStyle/>
        <a:p>
          <a:endParaRPr lang="en-US"/>
        </a:p>
      </dgm:t>
    </dgm:pt>
    <dgm:pt modelId="{43A2AFF9-9855-4EBE-84B2-25F8C434725C}" type="sibTrans" cxnId="{066F3CBB-6831-489A-84B6-974753072DC1}">
      <dgm:prSet/>
      <dgm:spPr/>
      <dgm:t>
        <a:bodyPr/>
        <a:lstStyle/>
        <a:p>
          <a:endParaRPr lang="en-US"/>
        </a:p>
      </dgm:t>
    </dgm:pt>
    <dgm:pt modelId="{599D02CB-BADB-8E4E-90FD-648D3E3CAC03}" type="pres">
      <dgm:prSet presAssocID="{AF836E68-804D-4B43-892C-B8F7600F64C1}" presName="diagram" presStyleCnt="0">
        <dgm:presLayoutVars>
          <dgm:dir/>
          <dgm:resizeHandles val="exact"/>
        </dgm:presLayoutVars>
      </dgm:prSet>
      <dgm:spPr/>
    </dgm:pt>
    <dgm:pt modelId="{6011A119-3E94-1F4C-8119-6546DF4086D2}" type="pres">
      <dgm:prSet presAssocID="{34F8651E-3931-409B-B571-BE0A8DA5EEE3}" presName="node" presStyleLbl="node1" presStyleIdx="0" presStyleCnt="6">
        <dgm:presLayoutVars>
          <dgm:bulletEnabled val="1"/>
        </dgm:presLayoutVars>
      </dgm:prSet>
      <dgm:spPr/>
    </dgm:pt>
    <dgm:pt modelId="{3B944603-275F-1746-B901-BEDE86CF5A13}" type="pres">
      <dgm:prSet presAssocID="{EEA5671A-B3F0-42CB-8F75-6019C4CF44E8}" presName="sibTrans" presStyleCnt="0"/>
      <dgm:spPr/>
    </dgm:pt>
    <dgm:pt modelId="{04499894-360D-204E-A0C5-CCDBC434CE37}" type="pres">
      <dgm:prSet presAssocID="{35870886-C553-4B00-B115-F9704A2B5735}" presName="node" presStyleLbl="node1" presStyleIdx="1" presStyleCnt="6">
        <dgm:presLayoutVars>
          <dgm:bulletEnabled val="1"/>
        </dgm:presLayoutVars>
      </dgm:prSet>
      <dgm:spPr/>
    </dgm:pt>
    <dgm:pt modelId="{15D30423-6010-9E44-BCB8-003AF90F04D0}" type="pres">
      <dgm:prSet presAssocID="{C5B86C7A-AB14-4EA3-97AF-BCB65CED6D36}" presName="sibTrans" presStyleCnt="0"/>
      <dgm:spPr/>
    </dgm:pt>
    <dgm:pt modelId="{B91FB4EB-1AC7-CE4D-B353-2BF5528C0E98}" type="pres">
      <dgm:prSet presAssocID="{36F8726B-75B3-4898-8040-EF8B4466EE59}" presName="node" presStyleLbl="node1" presStyleIdx="2" presStyleCnt="6">
        <dgm:presLayoutVars>
          <dgm:bulletEnabled val="1"/>
        </dgm:presLayoutVars>
      </dgm:prSet>
      <dgm:spPr/>
    </dgm:pt>
    <dgm:pt modelId="{7FB88E55-FC4A-164A-A8C4-F4DAF5CB3D7F}" type="pres">
      <dgm:prSet presAssocID="{3838E68B-2A6E-4BB2-9D74-46C092A4F485}" presName="sibTrans" presStyleCnt="0"/>
      <dgm:spPr/>
    </dgm:pt>
    <dgm:pt modelId="{EBD091A0-D96A-B94E-B53A-84C004B58536}" type="pres">
      <dgm:prSet presAssocID="{55DC9103-E7C0-4151-A8E7-98D93E4D4482}" presName="node" presStyleLbl="node1" presStyleIdx="3" presStyleCnt="6">
        <dgm:presLayoutVars>
          <dgm:bulletEnabled val="1"/>
        </dgm:presLayoutVars>
      </dgm:prSet>
      <dgm:spPr/>
    </dgm:pt>
    <dgm:pt modelId="{1DA634C1-78D4-EF4E-B400-B2EFC54681C0}" type="pres">
      <dgm:prSet presAssocID="{4E6A5050-70ED-42C2-AE34-AE34C2CF7903}" presName="sibTrans" presStyleCnt="0"/>
      <dgm:spPr/>
    </dgm:pt>
    <dgm:pt modelId="{99B7E9E6-1AC1-9C42-AD0B-ED479AE6A17F}" type="pres">
      <dgm:prSet presAssocID="{6ACCE94C-16CE-4DC0-9DCC-505D97A5AE92}" presName="node" presStyleLbl="node1" presStyleIdx="4" presStyleCnt="6">
        <dgm:presLayoutVars>
          <dgm:bulletEnabled val="1"/>
        </dgm:presLayoutVars>
      </dgm:prSet>
      <dgm:spPr/>
    </dgm:pt>
    <dgm:pt modelId="{C5885414-5251-9945-BFDD-7D71F433CBA9}" type="pres">
      <dgm:prSet presAssocID="{814BE3F3-737A-4ED7-B381-7C9E7F77BE70}" presName="sibTrans" presStyleCnt="0"/>
      <dgm:spPr/>
    </dgm:pt>
    <dgm:pt modelId="{AAAE3134-3C0B-8445-B346-4FE76AC7126E}" type="pres">
      <dgm:prSet presAssocID="{FCF1BF05-1337-4C38-AF4F-116363D8D0C5}" presName="node" presStyleLbl="node1" presStyleIdx="5" presStyleCnt="6">
        <dgm:presLayoutVars>
          <dgm:bulletEnabled val="1"/>
        </dgm:presLayoutVars>
      </dgm:prSet>
      <dgm:spPr/>
    </dgm:pt>
  </dgm:ptLst>
  <dgm:cxnLst>
    <dgm:cxn modelId="{28146B25-91A6-8741-AF70-261BE13F22F6}" type="presOf" srcId="{34F8651E-3931-409B-B571-BE0A8DA5EEE3}" destId="{6011A119-3E94-1F4C-8119-6546DF4086D2}" srcOrd="0" destOrd="0" presId="urn:microsoft.com/office/officeart/2005/8/layout/default"/>
    <dgm:cxn modelId="{ECA52027-C8A1-43B3-8B32-A4134A8B9EA1}" srcId="{AF836E68-804D-4B43-892C-B8F7600F64C1}" destId="{6ACCE94C-16CE-4DC0-9DCC-505D97A5AE92}" srcOrd="4" destOrd="0" parTransId="{E0F0A3F7-8ED3-48A6-9D42-95D9A5FF71EF}" sibTransId="{814BE3F3-737A-4ED7-B381-7C9E7F77BE70}"/>
    <dgm:cxn modelId="{349CF331-8824-4783-AAFF-2704FE85A2FD}" srcId="{AF836E68-804D-4B43-892C-B8F7600F64C1}" destId="{36F8726B-75B3-4898-8040-EF8B4466EE59}" srcOrd="2" destOrd="0" parTransId="{2BCAA4EC-50DE-4119-9D47-CD394F628951}" sibTransId="{3838E68B-2A6E-4BB2-9D74-46C092A4F485}"/>
    <dgm:cxn modelId="{829F514B-33E6-444F-8853-D2E5ECCA93B0}" srcId="{AF836E68-804D-4B43-892C-B8F7600F64C1}" destId="{35870886-C553-4B00-B115-F9704A2B5735}" srcOrd="1" destOrd="0" parTransId="{B9F760AC-A939-4AD3-ADAC-57CA3FC6BDB8}" sibTransId="{C5B86C7A-AB14-4EA3-97AF-BCB65CED6D36}"/>
    <dgm:cxn modelId="{D6FD305B-88B2-D745-8487-7E49E18A2407}" type="presOf" srcId="{55DC9103-E7C0-4151-A8E7-98D93E4D4482}" destId="{EBD091A0-D96A-B94E-B53A-84C004B58536}" srcOrd="0" destOrd="0" presId="urn:microsoft.com/office/officeart/2005/8/layout/default"/>
    <dgm:cxn modelId="{289CCA6C-5885-45EA-B6DB-AA52D13B305E}" srcId="{AF836E68-804D-4B43-892C-B8F7600F64C1}" destId="{55DC9103-E7C0-4151-A8E7-98D93E4D4482}" srcOrd="3" destOrd="0" parTransId="{7054D317-75D2-4734-B190-85F254060E72}" sibTransId="{4E6A5050-70ED-42C2-AE34-AE34C2CF7903}"/>
    <dgm:cxn modelId="{08A1EE7F-1A45-1C40-895D-A3B529515E43}" type="presOf" srcId="{35870886-C553-4B00-B115-F9704A2B5735}" destId="{04499894-360D-204E-A0C5-CCDBC434CE37}" srcOrd="0" destOrd="0" presId="urn:microsoft.com/office/officeart/2005/8/layout/default"/>
    <dgm:cxn modelId="{372A79A5-1E29-C540-9533-A8D352D62F17}" type="presOf" srcId="{AF836E68-804D-4B43-892C-B8F7600F64C1}" destId="{599D02CB-BADB-8E4E-90FD-648D3E3CAC03}" srcOrd="0" destOrd="0" presId="urn:microsoft.com/office/officeart/2005/8/layout/default"/>
    <dgm:cxn modelId="{1267D8A8-C9C1-2B46-8FB0-17D6765F01FF}" type="presOf" srcId="{FCF1BF05-1337-4C38-AF4F-116363D8D0C5}" destId="{AAAE3134-3C0B-8445-B346-4FE76AC7126E}" srcOrd="0" destOrd="0" presId="urn:microsoft.com/office/officeart/2005/8/layout/default"/>
    <dgm:cxn modelId="{066F3CBB-6831-489A-84B6-974753072DC1}" srcId="{AF836E68-804D-4B43-892C-B8F7600F64C1}" destId="{FCF1BF05-1337-4C38-AF4F-116363D8D0C5}" srcOrd="5" destOrd="0" parTransId="{EAF1A149-756B-4F9D-8334-5E6DCD0CD31F}" sibTransId="{43A2AFF9-9855-4EBE-84B2-25F8C434725C}"/>
    <dgm:cxn modelId="{E31B2EDA-7CBF-0A41-B747-7C225C49A75E}" type="presOf" srcId="{6ACCE94C-16CE-4DC0-9DCC-505D97A5AE92}" destId="{99B7E9E6-1AC1-9C42-AD0B-ED479AE6A17F}" srcOrd="0" destOrd="0" presId="urn:microsoft.com/office/officeart/2005/8/layout/default"/>
    <dgm:cxn modelId="{85B27FE8-E119-9143-8749-7B625BBE5B79}" type="presOf" srcId="{36F8726B-75B3-4898-8040-EF8B4466EE59}" destId="{B91FB4EB-1AC7-CE4D-B353-2BF5528C0E98}" srcOrd="0" destOrd="0" presId="urn:microsoft.com/office/officeart/2005/8/layout/default"/>
    <dgm:cxn modelId="{A86540FC-EC96-4D4F-9ADC-680D28245355}" srcId="{AF836E68-804D-4B43-892C-B8F7600F64C1}" destId="{34F8651E-3931-409B-B571-BE0A8DA5EEE3}" srcOrd="0" destOrd="0" parTransId="{79B0D888-9A2D-41A1-89E7-BB982C55580C}" sibTransId="{EEA5671A-B3F0-42CB-8F75-6019C4CF44E8}"/>
    <dgm:cxn modelId="{DD89991D-C568-7C4C-B2CD-03C0FEBB11B4}" type="presParOf" srcId="{599D02CB-BADB-8E4E-90FD-648D3E3CAC03}" destId="{6011A119-3E94-1F4C-8119-6546DF4086D2}" srcOrd="0" destOrd="0" presId="urn:microsoft.com/office/officeart/2005/8/layout/default"/>
    <dgm:cxn modelId="{4C60CDB2-1CC3-5A4C-8E45-A992206BEA5F}" type="presParOf" srcId="{599D02CB-BADB-8E4E-90FD-648D3E3CAC03}" destId="{3B944603-275F-1746-B901-BEDE86CF5A13}" srcOrd="1" destOrd="0" presId="urn:microsoft.com/office/officeart/2005/8/layout/default"/>
    <dgm:cxn modelId="{9D5C3F47-E12D-2045-90C4-A0DBD4D916C3}" type="presParOf" srcId="{599D02CB-BADB-8E4E-90FD-648D3E3CAC03}" destId="{04499894-360D-204E-A0C5-CCDBC434CE37}" srcOrd="2" destOrd="0" presId="urn:microsoft.com/office/officeart/2005/8/layout/default"/>
    <dgm:cxn modelId="{41D4695F-E5C7-0B48-BA9B-CB0650AFA313}" type="presParOf" srcId="{599D02CB-BADB-8E4E-90FD-648D3E3CAC03}" destId="{15D30423-6010-9E44-BCB8-003AF90F04D0}" srcOrd="3" destOrd="0" presId="urn:microsoft.com/office/officeart/2005/8/layout/default"/>
    <dgm:cxn modelId="{CEFC07E5-F293-CB45-B9EB-EB395AC2AF12}" type="presParOf" srcId="{599D02CB-BADB-8E4E-90FD-648D3E3CAC03}" destId="{B91FB4EB-1AC7-CE4D-B353-2BF5528C0E98}" srcOrd="4" destOrd="0" presId="urn:microsoft.com/office/officeart/2005/8/layout/default"/>
    <dgm:cxn modelId="{F67C8730-66F0-B44A-A448-B4C03422C4C9}" type="presParOf" srcId="{599D02CB-BADB-8E4E-90FD-648D3E3CAC03}" destId="{7FB88E55-FC4A-164A-A8C4-F4DAF5CB3D7F}" srcOrd="5" destOrd="0" presId="urn:microsoft.com/office/officeart/2005/8/layout/default"/>
    <dgm:cxn modelId="{BBB86FFD-772C-3446-9737-C3EDD7D709CA}" type="presParOf" srcId="{599D02CB-BADB-8E4E-90FD-648D3E3CAC03}" destId="{EBD091A0-D96A-B94E-B53A-84C004B58536}" srcOrd="6" destOrd="0" presId="urn:microsoft.com/office/officeart/2005/8/layout/default"/>
    <dgm:cxn modelId="{F1457DB9-6881-D448-AB77-1BD5DEA5AE87}" type="presParOf" srcId="{599D02CB-BADB-8E4E-90FD-648D3E3CAC03}" destId="{1DA634C1-78D4-EF4E-B400-B2EFC54681C0}" srcOrd="7" destOrd="0" presId="urn:microsoft.com/office/officeart/2005/8/layout/default"/>
    <dgm:cxn modelId="{E5E08EA1-986D-BE4A-B0D8-C3017126FB6E}" type="presParOf" srcId="{599D02CB-BADB-8E4E-90FD-648D3E3CAC03}" destId="{99B7E9E6-1AC1-9C42-AD0B-ED479AE6A17F}" srcOrd="8" destOrd="0" presId="urn:microsoft.com/office/officeart/2005/8/layout/default"/>
    <dgm:cxn modelId="{6F1246A8-782E-4E4A-8C50-0B2F515C72B7}" type="presParOf" srcId="{599D02CB-BADB-8E4E-90FD-648D3E3CAC03}" destId="{C5885414-5251-9945-BFDD-7D71F433CBA9}" srcOrd="9" destOrd="0" presId="urn:microsoft.com/office/officeart/2005/8/layout/default"/>
    <dgm:cxn modelId="{C8B01D6C-0766-0144-B4C8-33BB66A34C05}" type="presParOf" srcId="{599D02CB-BADB-8E4E-90FD-648D3E3CAC03}" destId="{AAAE3134-3C0B-8445-B346-4FE76AC7126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9190EC-6CA6-40CB-A041-A9DBB7849858}"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F8DC689B-D424-4EA9-A7DF-2FBD43B402AD}">
      <dgm:prSet/>
      <dgm:spPr/>
      <dgm:t>
        <a:bodyPr/>
        <a:lstStyle/>
        <a:p>
          <a:r>
            <a:rPr lang="tr-TR" b="1" i="0" baseline="0"/>
            <a:t>Tanım ve Epidemiyoloji:</a:t>
          </a:r>
          <a:br>
            <a:rPr lang="tr-TR" b="0" i="0" baseline="0"/>
          </a:br>
          <a:r>
            <a:rPr lang="tr-TR" b="0" i="0" baseline="0"/>
            <a:t>Faktör VII eksikliği nadir görülen bir kanama bozukluğudur. Otozomal resesif geçişli olup hem kadın hem erkeklerde görülebilir.</a:t>
          </a:r>
          <a:endParaRPr lang="en-US"/>
        </a:p>
      </dgm:t>
    </dgm:pt>
    <dgm:pt modelId="{3ADE2815-9CCA-4B25-ACFE-266C22704B5D}" type="parTrans" cxnId="{203349E6-4D15-4A52-B5BF-C44FFE8F8E5E}">
      <dgm:prSet/>
      <dgm:spPr/>
      <dgm:t>
        <a:bodyPr/>
        <a:lstStyle/>
        <a:p>
          <a:endParaRPr lang="en-US"/>
        </a:p>
      </dgm:t>
    </dgm:pt>
    <dgm:pt modelId="{E9E1A59F-9544-4312-BA91-60380EB2416D}" type="sibTrans" cxnId="{203349E6-4D15-4A52-B5BF-C44FFE8F8E5E}">
      <dgm:prSet/>
      <dgm:spPr/>
      <dgm:t>
        <a:bodyPr/>
        <a:lstStyle/>
        <a:p>
          <a:endParaRPr lang="en-US"/>
        </a:p>
      </dgm:t>
    </dgm:pt>
    <dgm:pt modelId="{BE9E554C-6E02-4E7B-AB19-8B559067012F}">
      <dgm:prSet/>
      <dgm:spPr/>
      <dgm:t>
        <a:bodyPr/>
        <a:lstStyle/>
        <a:p>
          <a:r>
            <a:rPr lang="tr-TR" b="1" i="0" baseline="0"/>
            <a:t>Klinik Bulgular:</a:t>
          </a:r>
          <a:endParaRPr lang="en-US"/>
        </a:p>
      </dgm:t>
    </dgm:pt>
    <dgm:pt modelId="{E362E7D0-038A-4A0B-BEB8-DCDC8011BA53}" type="parTrans" cxnId="{75A8BC9A-48F3-46A7-A725-A6CCAD9C7DDA}">
      <dgm:prSet/>
      <dgm:spPr/>
      <dgm:t>
        <a:bodyPr/>
        <a:lstStyle/>
        <a:p>
          <a:endParaRPr lang="en-US"/>
        </a:p>
      </dgm:t>
    </dgm:pt>
    <dgm:pt modelId="{ADBD2D74-5AAE-40EC-8B83-6926F468B45E}" type="sibTrans" cxnId="{75A8BC9A-48F3-46A7-A725-A6CCAD9C7DDA}">
      <dgm:prSet/>
      <dgm:spPr/>
      <dgm:t>
        <a:bodyPr/>
        <a:lstStyle/>
        <a:p>
          <a:endParaRPr lang="en-US"/>
        </a:p>
      </dgm:t>
    </dgm:pt>
    <dgm:pt modelId="{1A9A939B-731D-4E13-9CB4-096B8B95F244}">
      <dgm:prSet/>
      <dgm:spPr/>
      <dgm:t>
        <a:bodyPr/>
        <a:lstStyle/>
        <a:p>
          <a:r>
            <a:rPr lang="tr-TR" b="0" i="0" baseline="0"/>
            <a:t>Hafif formlarda burun kanaması, diş eti kanaması ve menoraji</a:t>
          </a:r>
          <a:endParaRPr lang="en-US"/>
        </a:p>
      </dgm:t>
    </dgm:pt>
    <dgm:pt modelId="{49ABD4BF-577C-432A-BFAA-08E5775EF62D}" type="parTrans" cxnId="{81AD891D-0FB0-48B7-8075-79F5F0605A97}">
      <dgm:prSet/>
      <dgm:spPr/>
      <dgm:t>
        <a:bodyPr/>
        <a:lstStyle/>
        <a:p>
          <a:endParaRPr lang="en-US"/>
        </a:p>
      </dgm:t>
    </dgm:pt>
    <dgm:pt modelId="{CDCAFBEE-E61D-4C13-9F32-6CB75D6DAD75}" type="sibTrans" cxnId="{81AD891D-0FB0-48B7-8075-79F5F0605A97}">
      <dgm:prSet/>
      <dgm:spPr/>
      <dgm:t>
        <a:bodyPr/>
        <a:lstStyle/>
        <a:p>
          <a:endParaRPr lang="en-US"/>
        </a:p>
      </dgm:t>
    </dgm:pt>
    <dgm:pt modelId="{0D0A5F45-1D7C-4DEC-AD81-9554A5DD62B6}">
      <dgm:prSet/>
      <dgm:spPr/>
      <dgm:t>
        <a:bodyPr/>
        <a:lstStyle/>
        <a:p>
          <a:r>
            <a:rPr lang="tr-TR" b="0" i="0" baseline="0"/>
            <a:t>Ciddi formlarda eklem ve kas içi kanamalar veya yaşamı tehdit eden kanamalar</a:t>
          </a:r>
          <a:endParaRPr lang="en-US"/>
        </a:p>
      </dgm:t>
    </dgm:pt>
    <dgm:pt modelId="{4DCA89E4-23A7-42A3-9CE3-B862078EC1C7}" type="parTrans" cxnId="{B982DC1A-596E-46EB-BC34-5A2CFBCB804C}">
      <dgm:prSet/>
      <dgm:spPr/>
      <dgm:t>
        <a:bodyPr/>
        <a:lstStyle/>
        <a:p>
          <a:endParaRPr lang="en-US"/>
        </a:p>
      </dgm:t>
    </dgm:pt>
    <dgm:pt modelId="{076E62F5-2491-493B-BCDE-E045F147485F}" type="sibTrans" cxnId="{B982DC1A-596E-46EB-BC34-5A2CFBCB804C}">
      <dgm:prSet/>
      <dgm:spPr/>
      <dgm:t>
        <a:bodyPr/>
        <a:lstStyle/>
        <a:p>
          <a:endParaRPr lang="en-US"/>
        </a:p>
      </dgm:t>
    </dgm:pt>
    <dgm:pt modelId="{77601824-9556-4372-AE8B-063531C08EEA}">
      <dgm:prSet/>
      <dgm:spPr/>
      <dgm:t>
        <a:bodyPr/>
        <a:lstStyle/>
        <a:p>
          <a:r>
            <a:rPr lang="tr-TR" b="1" i="0" baseline="0"/>
            <a:t>Tanı:</a:t>
          </a:r>
          <a:endParaRPr lang="en-US"/>
        </a:p>
      </dgm:t>
    </dgm:pt>
    <dgm:pt modelId="{FBA83AB1-FF3B-4B8B-B379-0B7F508791DD}" type="parTrans" cxnId="{039B499B-E4A8-4459-B8D5-1E0938DCF573}">
      <dgm:prSet/>
      <dgm:spPr/>
      <dgm:t>
        <a:bodyPr/>
        <a:lstStyle/>
        <a:p>
          <a:endParaRPr lang="en-US"/>
        </a:p>
      </dgm:t>
    </dgm:pt>
    <dgm:pt modelId="{3027558E-6C9F-4E14-A0C7-0C9C0863716D}" type="sibTrans" cxnId="{039B499B-E4A8-4459-B8D5-1E0938DCF573}">
      <dgm:prSet/>
      <dgm:spPr/>
      <dgm:t>
        <a:bodyPr/>
        <a:lstStyle/>
        <a:p>
          <a:endParaRPr lang="en-US"/>
        </a:p>
      </dgm:t>
    </dgm:pt>
    <dgm:pt modelId="{93E108AC-2361-48D0-9882-643EA8FD0792}">
      <dgm:prSet/>
      <dgm:spPr/>
      <dgm:t>
        <a:bodyPr/>
        <a:lstStyle/>
        <a:p>
          <a:r>
            <a:rPr lang="tr-TR" b="0" i="0" baseline="0"/>
            <a:t>Uzamış protrombin zamanı (PT)</a:t>
          </a:r>
          <a:endParaRPr lang="en-US"/>
        </a:p>
      </dgm:t>
    </dgm:pt>
    <dgm:pt modelId="{4140F090-81D3-400B-B69B-CCE904F6A691}" type="parTrans" cxnId="{E5EA21D0-F1E0-4AA4-A12D-AB51683FBA69}">
      <dgm:prSet/>
      <dgm:spPr/>
      <dgm:t>
        <a:bodyPr/>
        <a:lstStyle/>
        <a:p>
          <a:endParaRPr lang="en-US"/>
        </a:p>
      </dgm:t>
    </dgm:pt>
    <dgm:pt modelId="{4DF04F29-76B6-400E-ADD4-067A4D699CC3}" type="sibTrans" cxnId="{E5EA21D0-F1E0-4AA4-A12D-AB51683FBA69}">
      <dgm:prSet/>
      <dgm:spPr/>
      <dgm:t>
        <a:bodyPr/>
        <a:lstStyle/>
        <a:p>
          <a:endParaRPr lang="en-US"/>
        </a:p>
      </dgm:t>
    </dgm:pt>
    <dgm:pt modelId="{272A8F05-56F2-4ECD-B418-45656DF58EFD}">
      <dgm:prSet/>
      <dgm:spPr/>
      <dgm:t>
        <a:bodyPr/>
        <a:lstStyle/>
        <a:p>
          <a:r>
            <a:rPr lang="tr-TR" b="0" i="0" baseline="0"/>
            <a:t>Faktör VII düzeyinde azalma</a:t>
          </a:r>
          <a:endParaRPr lang="en-US"/>
        </a:p>
      </dgm:t>
    </dgm:pt>
    <dgm:pt modelId="{769BBF23-D706-4F87-8524-E27C7BDF4406}" type="parTrans" cxnId="{7511B2CF-5852-49FE-A2D2-608E16AC1B24}">
      <dgm:prSet/>
      <dgm:spPr/>
      <dgm:t>
        <a:bodyPr/>
        <a:lstStyle/>
        <a:p>
          <a:endParaRPr lang="en-US"/>
        </a:p>
      </dgm:t>
    </dgm:pt>
    <dgm:pt modelId="{CFAB61F8-AF6C-4E73-9B47-310110D83459}" type="sibTrans" cxnId="{7511B2CF-5852-49FE-A2D2-608E16AC1B24}">
      <dgm:prSet/>
      <dgm:spPr/>
      <dgm:t>
        <a:bodyPr/>
        <a:lstStyle/>
        <a:p>
          <a:endParaRPr lang="en-US"/>
        </a:p>
      </dgm:t>
    </dgm:pt>
    <dgm:pt modelId="{56F7558A-880C-4F81-AC4E-CAB2E4E58C30}">
      <dgm:prSet/>
      <dgm:spPr/>
      <dgm:t>
        <a:bodyPr/>
        <a:lstStyle/>
        <a:p>
          <a:r>
            <a:rPr lang="tr-TR" b="1" i="0" baseline="0"/>
            <a:t>Tedavi:</a:t>
          </a:r>
          <a:endParaRPr lang="en-US"/>
        </a:p>
      </dgm:t>
    </dgm:pt>
    <dgm:pt modelId="{2E3C9ED0-C0A7-40D1-A4D2-E24C8AC8ECED}" type="parTrans" cxnId="{DC625D94-47D1-4B29-B897-D977068378BA}">
      <dgm:prSet/>
      <dgm:spPr/>
      <dgm:t>
        <a:bodyPr/>
        <a:lstStyle/>
        <a:p>
          <a:endParaRPr lang="en-US"/>
        </a:p>
      </dgm:t>
    </dgm:pt>
    <dgm:pt modelId="{FA79E955-8EC1-4F73-BD24-D9D8E6862ECC}" type="sibTrans" cxnId="{DC625D94-47D1-4B29-B897-D977068378BA}">
      <dgm:prSet/>
      <dgm:spPr/>
      <dgm:t>
        <a:bodyPr/>
        <a:lstStyle/>
        <a:p>
          <a:endParaRPr lang="en-US"/>
        </a:p>
      </dgm:t>
    </dgm:pt>
    <dgm:pt modelId="{062AA777-A728-404F-AFA6-9264586FDBD8}">
      <dgm:prSet/>
      <dgm:spPr/>
      <dgm:t>
        <a:bodyPr/>
        <a:lstStyle/>
        <a:p>
          <a:r>
            <a:rPr lang="tr-TR" b="1" i="0" baseline="0"/>
            <a:t>rFVIIa (rekombinant Faktör VIIa):</a:t>
          </a:r>
          <a:r>
            <a:rPr lang="tr-TR" b="0" i="0" baseline="0"/>
            <a:t> İlk tercih</a:t>
          </a:r>
          <a:endParaRPr lang="en-US"/>
        </a:p>
      </dgm:t>
    </dgm:pt>
    <dgm:pt modelId="{5708D5C0-AC9F-40A9-9DFB-0D0494B21EC8}" type="parTrans" cxnId="{3191722E-9B6E-4E61-BC14-FBD6B492D773}">
      <dgm:prSet/>
      <dgm:spPr/>
      <dgm:t>
        <a:bodyPr/>
        <a:lstStyle/>
        <a:p>
          <a:endParaRPr lang="en-US"/>
        </a:p>
      </dgm:t>
    </dgm:pt>
    <dgm:pt modelId="{C6FB07DE-199B-478A-8063-A09B0D8DEB5E}" type="sibTrans" cxnId="{3191722E-9B6E-4E61-BC14-FBD6B492D773}">
      <dgm:prSet/>
      <dgm:spPr/>
      <dgm:t>
        <a:bodyPr/>
        <a:lstStyle/>
        <a:p>
          <a:endParaRPr lang="en-US"/>
        </a:p>
      </dgm:t>
    </dgm:pt>
    <dgm:pt modelId="{55A0B4A5-AFDC-4F13-9320-1BEE1FA2FBB3}">
      <dgm:prSet/>
      <dgm:spPr/>
      <dgm:t>
        <a:bodyPr/>
        <a:lstStyle/>
        <a:p>
          <a:r>
            <a:rPr lang="tr-TR" b="1" i="0" baseline="0"/>
            <a:t>Taze donmuş plazma</a:t>
          </a:r>
          <a:r>
            <a:rPr lang="tr-TR" b="0" i="0" baseline="0"/>
            <a:t> veya </a:t>
          </a:r>
          <a:r>
            <a:rPr lang="tr-TR" b="1" i="0" baseline="0"/>
            <a:t>prothrombin kompleks konsantresi (PCC)</a:t>
          </a:r>
          <a:endParaRPr lang="en-US"/>
        </a:p>
      </dgm:t>
    </dgm:pt>
    <dgm:pt modelId="{8BF30B15-9EDA-41A9-BAA1-00162C7DB300}" type="parTrans" cxnId="{14C70839-5ED0-4FDD-9DA1-8FC4DF4013F6}">
      <dgm:prSet/>
      <dgm:spPr/>
      <dgm:t>
        <a:bodyPr/>
        <a:lstStyle/>
        <a:p>
          <a:endParaRPr lang="en-US"/>
        </a:p>
      </dgm:t>
    </dgm:pt>
    <dgm:pt modelId="{9D629FC7-B3FC-4368-94DB-D27B6EA59151}" type="sibTrans" cxnId="{14C70839-5ED0-4FDD-9DA1-8FC4DF4013F6}">
      <dgm:prSet/>
      <dgm:spPr/>
      <dgm:t>
        <a:bodyPr/>
        <a:lstStyle/>
        <a:p>
          <a:endParaRPr lang="en-US"/>
        </a:p>
      </dgm:t>
    </dgm:pt>
    <dgm:pt modelId="{6F5D3EE6-D079-214B-BCF1-E299A76D55A4}" type="pres">
      <dgm:prSet presAssocID="{619190EC-6CA6-40CB-A041-A9DBB7849858}" presName="Name0" presStyleCnt="0">
        <dgm:presLayoutVars>
          <dgm:dir/>
          <dgm:animLvl val="lvl"/>
          <dgm:resizeHandles val="exact"/>
        </dgm:presLayoutVars>
      </dgm:prSet>
      <dgm:spPr/>
    </dgm:pt>
    <dgm:pt modelId="{0DA6705A-AAE3-D444-84F7-EF2A71BBBADF}" type="pres">
      <dgm:prSet presAssocID="{F8DC689B-D424-4EA9-A7DF-2FBD43B402AD}" presName="linNode" presStyleCnt="0"/>
      <dgm:spPr/>
    </dgm:pt>
    <dgm:pt modelId="{98BFD9AF-732B-C949-AFD0-B19A0B81BE69}" type="pres">
      <dgm:prSet presAssocID="{F8DC689B-D424-4EA9-A7DF-2FBD43B402AD}" presName="parentText" presStyleLbl="node1" presStyleIdx="0" presStyleCnt="4">
        <dgm:presLayoutVars>
          <dgm:chMax val="1"/>
          <dgm:bulletEnabled val="1"/>
        </dgm:presLayoutVars>
      </dgm:prSet>
      <dgm:spPr/>
    </dgm:pt>
    <dgm:pt modelId="{CDFDDAFA-ED96-6443-984A-4E0973836169}" type="pres">
      <dgm:prSet presAssocID="{E9E1A59F-9544-4312-BA91-60380EB2416D}" presName="sp" presStyleCnt="0"/>
      <dgm:spPr/>
    </dgm:pt>
    <dgm:pt modelId="{55B49984-7F23-F342-8766-624D32B9A4C1}" type="pres">
      <dgm:prSet presAssocID="{BE9E554C-6E02-4E7B-AB19-8B559067012F}" presName="linNode" presStyleCnt="0"/>
      <dgm:spPr/>
    </dgm:pt>
    <dgm:pt modelId="{EC44D524-04DA-E144-AA36-23E443AA48B0}" type="pres">
      <dgm:prSet presAssocID="{BE9E554C-6E02-4E7B-AB19-8B559067012F}" presName="parentText" presStyleLbl="node1" presStyleIdx="1" presStyleCnt="4">
        <dgm:presLayoutVars>
          <dgm:chMax val="1"/>
          <dgm:bulletEnabled val="1"/>
        </dgm:presLayoutVars>
      </dgm:prSet>
      <dgm:spPr/>
    </dgm:pt>
    <dgm:pt modelId="{1965014C-1C64-9F4B-8FB3-6A8D80713B96}" type="pres">
      <dgm:prSet presAssocID="{BE9E554C-6E02-4E7B-AB19-8B559067012F}" presName="descendantText" presStyleLbl="alignAccFollowNode1" presStyleIdx="0" presStyleCnt="3">
        <dgm:presLayoutVars>
          <dgm:bulletEnabled val="1"/>
        </dgm:presLayoutVars>
      </dgm:prSet>
      <dgm:spPr/>
    </dgm:pt>
    <dgm:pt modelId="{D111CE25-4F11-3742-9F01-A2D2BCCBE341}" type="pres">
      <dgm:prSet presAssocID="{ADBD2D74-5AAE-40EC-8B83-6926F468B45E}" presName="sp" presStyleCnt="0"/>
      <dgm:spPr/>
    </dgm:pt>
    <dgm:pt modelId="{8C3713A5-7171-F74D-856D-08B473BA76BC}" type="pres">
      <dgm:prSet presAssocID="{77601824-9556-4372-AE8B-063531C08EEA}" presName="linNode" presStyleCnt="0"/>
      <dgm:spPr/>
    </dgm:pt>
    <dgm:pt modelId="{7534D442-5FBA-2748-B34B-DD52C6873930}" type="pres">
      <dgm:prSet presAssocID="{77601824-9556-4372-AE8B-063531C08EEA}" presName="parentText" presStyleLbl="node1" presStyleIdx="2" presStyleCnt="4">
        <dgm:presLayoutVars>
          <dgm:chMax val="1"/>
          <dgm:bulletEnabled val="1"/>
        </dgm:presLayoutVars>
      </dgm:prSet>
      <dgm:spPr/>
    </dgm:pt>
    <dgm:pt modelId="{C54F49DD-A6B6-4349-AA13-7BC4E3483570}" type="pres">
      <dgm:prSet presAssocID="{77601824-9556-4372-AE8B-063531C08EEA}" presName="descendantText" presStyleLbl="alignAccFollowNode1" presStyleIdx="1" presStyleCnt="3">
        <dgm:presLayoutVars>
          <dgm:bulletEnabled val="1"/>
        </dgm:presLayoutVars>
      </dgm:prSet>
      <dgm:spPr/>
    </dgm:pt>
    <dgm:pt modelId="{5AB352B3-A0AD-9D46-8747-06367036AECB}" type="pres">
      <dgm:prSet presAssocID="{3027558E-6C9F-4E14-A0C7-0C9C0863716D}" presName="sp" presStyleCnt="0"/>
      <dgm:spPr/>
    </dgm:pt>
    <dgm:pt modelId="{CEA65C98-8D70-3B4A-82EE-97DE15DACAEE}" type="pres">
      <dgm:prSet presAssocID="{56F7558A-880C-4F81-AC4E-CAB2E4E58C30}" presName="linNode" presStyleCnt="0"/>
      <dgm:spPr/>
    </dgm:pt>
    <dgm:pt modelId="{75DB85BC-07AB-A14D-AD4D-3B5FCDA61AB0}" type="pres">
      <dgm:prSet presAssocID="{56F7558A-880C-4F81-AC4E-CAB2E4E58C30}" presName="parentText" presStyleLbl="node1" presStyleIdx="3" presStyleCnt="4">
        <dgm:presLayoutVars>
          <dgm:chMax val="1"/>
          <dgm:bulletEnabled val="1"/>
        </dgm:presLayoutVars>
      </dgm:prSet>
      <dgm:spPr/>
    </dgm:pt>
    <dgm:pt modelId="{957BF627-E0E0-A645-8A9A-81346C2600D3}" type="pres">
      <dgm:prSet presAssocID="{56F7558A-880C-4F81-AC4E-CAB2E4E58C30}" presName="descendantText" presStyleLbl="alignAccFollowNode1" presStyleIdx="2" presStyleCnt="3">
        <dgm:presLayoutVars>
          <dgm:bulletEnabled val="1"/>
        </dgm:presLayoutVars>
      </dgm:prSet>
      <dgm:spPr/>
    </dgm:pt>
  </dgm:ptLst>
  <dgm:cxnLst>
    <dgm:cxn modelId="{B07EB306-FDA3-9840-A773-66ECCBE6C2EB}" type="presOf" srcId="{0D0A5F45-1D7C-4DEC-AD81-9554A5DD62B6}" destId="{1965014C-1C64-9F4B-8FB3-6A8D80713B96}" srcOrd="0" destOrd="1" presId="urn:microsoft.com/office/officeart/2005/8/layout/vList5"/>
    <dgm:cxn modelId="{E788B108-2BCE-B546-A76C-A8A039B01586}" type="presOf" srcId="{619190EC-6CA6-40CB-A041-A9DBB7849858}" destId="{6F5D3EE6-D079-214B-BCF1-E299A76D55A4}" srcOrd="0" destOrd="0" presId="urn:microsoft.com/office/officeart/2005/8/layout/vList5"/>
    <dgm:cxn modelId="{B982DC1A-596E-46EB-BC34-5A2CFBCB804C}" srcId="{BE9E554C-6E02-4E7B-AB19-8B559067012F}" destId="{0D0A5F45-1D7C-4DEC-AD81-9554A5DD62B6}" srcOrd="1" destOrd="0" parTransId="{4DCA89E4-23A7-42A3-9CE3-B862078EC1C7}" sibTransId="{076E62F5-2491-493B-BCDE-E045F147485F}"/>
    <dgm:cxn modelId="{81AD891D-0FB0-48B7-8075-79F5F0605A97}" srcId="{BE9E554C-6E02-4E7B-AB19-8B559067012F}" destId="{1A9A939B-731D-4E13-9CB4-096B8B95F244}" srcOrd="0" destOrd="0" parTransId="{49ABD4BF-577C-432A-BFAA-08E5775EF62D}" sibTransId="{CDCAFBEE-E61D-4C13-9F32-6CB75D6DAD75}"/>
    <dgm:cxn modelId="{901F3826-2EF7-9449-BE14-4B0CD3FB8A74}" type="presOf" srcId="{77601824-9556-4372-AE8B-063531C08EEA}" destId="{7534D442-5FBA-2748-B34B-DD52C6873930}" srcOrd="0" destOrd="0" presId="urn:microsoft.com/office/officeart/2005/8/layout/vList5"/>
    <dgm:cxn modelId="{DF268B29-A060-CF4E-8DCD-7CFE31A98B85}" type="presOf" srcId="{56F7558A-880C-4F81-AC4E-CAB2E4E58C30}" destId="{75DB85BC-07AB-A14D-AD4D-3B5FCDA61AB0}" srcOrd="0" destOrd="0" presId="urn:microsoft.com/office/officeart/2005/8/layout/vList5"/>
    <dgm:cxn modelId="{FA87932B-E441-4F42-94DB-1BEB57382032}" type="presOf" srcId="{BE9E554C-6E02-4E7B-AB19-8B559067012F}" destId="{EC44D524-04DA-E144-AA36-23E443AA48B0}" srcOrd="0" destOrd="0" presId="urn:microsoft.com/office/officeart/2005/8/layout/vList5"/>
    <dgm:cxn modelId="{3191722E-9B6E-4E61-BC14-FBD6B492D773}" srcId="{56F7558A-880C-4F81-AC4E-CAB2E4E58C30}" destId="{062AA777-A728-404F-AFA6-9264586FDBD8}" srcOrd="0" destOrd="0" parTransId="{5708D5C0-AC9F-40A9-9DFB-0D0494B21EC8}" sibTransId="{C6FB07DE-199B-478A-8063-A09B0D8DEB5E}"/>
    <dgm:cxn modelId="{14C70839-5ED0-4FDD-9DA1-8FC4DF4013F6}" srcId="{56F7558A-880C-4F81-AC4E-CAB2E4E58C30}" destId="{55A0B4A5-AFDC-4F13-9320-1BEE1FA2FBB3}" srcOrd="1" destOrd="0" parTransId="{8BF30B15-9EDA-41A9-BAA1-00162C7DB300}" sibTransId="{9D629FC7-B3FC-4368-94DB-D27B6EA59151}"/>
    <dgm:cxn modelId="{6FFE5457-A856-8C47-B17E-1291FDABC489}" type="presOf" srcId="{55A0B4A5-AFDC-4F13-9320-1BEE1FA2FBB3}" destId="{957BF627-E0E0-A645-8A9A-81346C2600D3}" srcOrd="0" destOrd="1" presId="urn:microsoft.com/office/officeart/2005/8/layout/vList5"/>
    <dgm:cxn modelId="{A4E1CB5F-D6EC-654E-A70F-A08A031565F7}" type="presOf" srcId="{062AA777-A728-404F-AFA6-9264586FDBD8}" destId="{957BF627-E0E0-A645-8A9A-81346C2600D3}" srcOrd="0" destOrd="0" presId="urn:microsoft.com/office/officeart/2005/8/layout/vList5"/>
    <dgm:cxn modelId="{E4A8E38D-BDEE-9847-BC04-BF16303B5746}" type="presOf" srcId="{272A8F05-56F2-4ECD-B418-45656DF58EFD}" destId="{C54F49DD-A6B6-4349-AA13-7BC4E3483570}" srcOrd="0" destOrd="1" presId="urn:microsoft.com/office/officeart/2005/8/layout/vList5"/>
    <dgm:cxn modelId="{C46FD28F-AAB1-BB4B-8762-93615DE8D9D4}" type="presOf" srcId="{F8DC689B-D424-4EA9-A7DF-2FBD43B402AD}" destId="{98BFD9AF-732B-C949-AFD0-B19A0B81BE69}" srcOrd="0" destOrd="0" presId="urn:microsoft.com/office/officeart/2005/8/layout/vList5"/>
    <dgm:cxn modelId="{DC625D94-47D1-4B29-B897-D977068378BA}" srcId="{619190EC-6CA6-40CB-A041-A9DBB7849858}" destId="{56F7558A-880C-4F81-AC4E-CAB2E4E58C30}" srcOrd="3" destOrd="0" parTransId="{2E3C9ED0-C0A7-40D1-A4D2-E24C8AC8ECED}" sibTransId="{FA79E955-8EC1-4F73-BD24-D9D8E6862ECC}"/>
    <dgm:cxn modelId="{75A8BC9A-48F3-46A7-A725-A6CCAD9C7DDA}" srcId="{619190EC-6CA6-40CB-A041-A9DBB7849858}" destId="{BE9E554C-6E02-4E7B-AB19-8B559067012F}" srcOrd="1" destOrd="0" parTransId="{E362E7D0-038A-4A0B-BEB8-DCDC8011BA53}" sibTransId="{ADBD2D74-5AAE-40EC-8B83-6926F468B45E}"/>
    <dgm:cxn modelId="{039B499B-E4A8-4459-B8D5-1E0938DCF573}" srcId="{619190EC-6CA6-40CB-A041-A9DBB7849858}" destId="{77601824-9556-4372-AE8B-063531C08EEA}" srcOrd="2" destOrd="0" parTransId="{FBA83AB1-FF3B-4B8B-B379-0B7F508791DD}" sibTransId="{3027558E-6C9F-4E14-A0C7-0C9C0863716D}"/>
    <dgm:cxn modelId="{7511B2CF-5852-49FE-A2D2-608E16AC1B24}" srcId="{77601824-9556-4372-AE8B-063531C08EEA}" destId="{272A8F05-56F2-4ECD-B418-45656DF58EFD}" srcOrd="1" destOrd="0" parTransId="{769BBF23-D706-4F87-8524-E27C7BDF4406}" sibTransId="{CFAB61F8-AF6C-4E73-9B47-310110D83459}"/>
    <dgm:cxn modelId="{E5EA21D0-F1E0-4AA4-A12D-AB51683FBA69}" srcId="{77601824-9556-4372-AE8B-063531C08EEA}" destId="{93E108AC-2361-48D0-9882-643EA8FD0792}" srcOrd="0" destOrd="0" parTransId="{4140F090-81D3-400B-B69B-CCE904F6A691}" sibTransId="{4DF04F29-76B6-400E-ADD4-067A4D699CC3}"/>
    <dgm:cxn modelId="{3A7429DF-A4EE-2843-A68C-DCA4BD8E518D}" type="presOf" srcId="{1A9A939B-731D-4E13-9CB4-096B8B95F244}" destId="{1965014C-1C64-9F4B-8FB3-6A8D80713B96}" srcOrd="0" destOrd="0" presId="urn:microsoft.com/office/officeart/2005/8/layout/vList5"/>
    <dgm:cxn modelId="{203349E6-4D15-4A52-B5BF-C44FFE8F8E5E}" srcId="{619190EC-6CA6-40CB-A041-A9DBB7849858}" destId="{F8DC689B-D424-4EA9-A7DF-2FBD43B402AD}" srcOrd="0" destOrd="0" parTransId="{3ADE2815-9CCA-4B25-ACFE-266C22704B5D}" sibTransId="{E9E1A59F-9544-4312-BA91-60380EB2416D}"/>
    <dgm:cxn modelId="{2E7AACFE-22FE-1244-9795-82E3DFA5EA62}" type="presOf" srcId="{93E108AC-2361-48D0-9882-643EA8FD0792}" destId="{C54F49DD-A6B6-4349-AA13-7BC4E3483570}" srcOrd="0" destOrd="0" presId="urn:microsoft.com/office/officeart/2005/8/layout/vList5"/>
    <dgm:cxn modelId="{F8D60C26-1FE8-F848-B346-5886AF24A07C}" type="presParOf" srcId="{6F5D3EE6-D079-214B-BCF1-E299A76D55A4}" destId="{0DA6705A-AAE3-D444-84F7-EF2A71BBBADF}" srcOrd="0" destOrd="0" presId="urn:microsoft.com/office/officeart/2005/8/layout/vList5"/>
    <dgm:cxn modelId="{D3535626-ECF2-554C-82A9-7F7FDCDF257C}" type="presParOf" srcId="{0DA6705A-AAE3-D444-84F7-EF2A71BBBADF}" destId="{98BFD9AF-732B-C949-AFD0-B19A0B81BE69}" srcOrd="0" destOrd="0" presId="urn:microsoft.com/office/officeart/2005/8/layout/vList5"/>
    <dgm:cxn modelId="{CDC8614C-36E4-3F4C-8E25-57EB2DA4CA4D}" type="presParOf" srcId="{6F5D3EE6-D079-214B-BCF1-E299A76D55A4}" destId="{CDFDDAFA-ED96-6443-984A-4E0973836169}" srcOrd="1" destOrd="0" presId="urn:microsoft.com/office/officeart/2005/8/layout/vList5"/>
    <dgm:cxn modelId="{65E62F35-94A7-5B4A-AB6F-587B3ECBC06E}" type="presParOf" srcId="{6F5D3EE6-D079-214B-BCF1-E299A76D55A4}" destId="{55B49984-7F23-F342-8766-624D32B9A4C1}" srcOrd="2" destOrd="0" presId="urn:microsoft.com/office/officeart/2005/8/layout/vList5"/>
    <dgm:cxn modelId="{EA0621CC-DE07-AC48-9BB0-73B4A330FF27}" type="presParOf" srcId="{55B49984-7F23-F342-8766-624D32B9A4C1}" destId="{EC44D524-04DA-E144-AA36-23E443AA48B0}" srcOrd="0" destOrd="0" presId="urn:microsoft.com/office/officeart/2005/8/layout/vList5"/>
    <dgm:cxn modelId="{65536BFF-4941-8F47-94FB-128902BED32A}" type="presParOf" srcId="{55B49984-7F23-F342-8766-624D32B9A4C1}" destId="{1965014C-1C64-9F4B-8FB3-6A8D80713B96}" srcOrd="1" destOrd="0" presId="urn:microsoft.com/office/officeart/2005/8/layout/vList5"/>
    <dgm:cxn modelId="{8DE03062-B99F-9146-A7B7-A6313A208B32}" type="presParOf" srcId="{6F5D3EE6-D079-214B-BCF1-E299A76D55A4}" destId="{D111CE25-4F11-3742-9F01-A2D2BCCBE341}" srcOrd="3" destOrd="0" presId="urn:microsoft.com/office/officeart/2005/8/layout/vList5"/>
    <dgm:cxn modelId="{644D84D7-3C1C-CD48-8DE1-3CAD2329233F}" type="presParOf" srcId="{6F5D3EE6-D079-214B-BCF1-E299A76D55A4}" destId="{8C3713A5-7171-F74D-856D-08B473BA76BC}" srcOrd="4" destOrd="0" presId="urn:microsoft.com/office/officeart/2005/8/layout/vList5"/>
    <dgm:cxn modelId="{39F9EE81-79E4-814F-A34F-E84459BF54E9}" type="presParOf" srcId="{8C3713A5-7171-F74D-856D-08B473BA76BC}" destId="{7534D442-5FBA-2748-B34B-DD52C6873930}" srcOrd="0" destOrd="0" presId="urn:microsoft.com/office/officeart/2005/8/layout/vList5"/>
    <dgm:cxn modelId="{84355058-8A0F-154E-A9BB-3B31575499D4}" type="presParOf" srcId="{8C3713A5-7171-F74D-856D-08B473BA76BC}" destId="{C54F49DD-A6B6-4349-AA13-7BC4E3483570}" srcOrd="1" destOrd="0" presId="urn:microsoft.com/office/officeart/2005/8/layout/vList5"/>
    <dgm:cxn modelId="{C03A7746-895E-224E-AD0B-4DCD629A7DD6}" type="presParOf" srcId="{6F5D3EE6-D079-214B-BCF1-E299A76D55A4}" destId="{5AB352B3-A0AD-9D46-8747-06367036AECB}" srcOrd="5" destOrd="0" presId="urn:microsoft.com/office/officeart/2005/8/layout/vList5"/>
    <dgm:cxn modelId="{EF99E344-BBDE-A443-968D-482AE97608E0}" type="presParOf" srcId="{6F5D3EE6-D079-214B-BCF1-E299A76D55A4}" destId="{CEA65C98-8D70-3B4A-82EE-97DE15DACAEE}" srcOrd="6" destOrd="0" presId="urn:microsoft.com/office/officeart/2005/8/layout/vList5"/>
    <dgm:cxn modelId="{753804B6-4A34-0545-85DE-EC0EA7A54E4C}" type="presParOf" srcId="{CEA65C98-8D70-3B4A-82EE-97DE15DACAEE}" destId="{75DB85BC-07AB-A14D-AD4D-3B5FCDA61AB0}" srcOrd="0" destOrd="0" presId="urn:microsoft.com/office/officeart/2005/8/layout/vList5"/>
    <dgm:cxn modelId="{E1F040E9-63A4-2545-9713-64081C2EA73A}" type="presParOf" srcId="{CEA65C98-8D70-3B4A-82EE-97DE15DACAEE}" destId="{957BF627-E0E0-A645-8A9A-81346C2600D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6293D-179A-0F42-98AF-94FC382D5B8F}">
      <dsp:nvSpPr>
        <dsp:cNvPr id="0" name=""/>
        <dsp:cNvSpPr/>
      </dsp:nvSpPr>
      <dsp:spPr>
        <a:xfrm>
          <a:off x="0" y="0"/>
          <a:ext cx="8097012" cy="7832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Herediter kanama bozukluğu</a:t>
          </a:r>
          <a:endParaRPr lang="en-US" sz="2000" kern="1200"/>
        </a:p>
      </dsp:txBody>
      <dsp:txXfrm>
        <a:off x="22940" y="22940"/>
        <a:ext cx="7160195" cy="737360"/>
      </dsp:txXfrm>
    </dsp:sp>
    <dsp:sp modelId="{07D0973D-235E-7549-87DD-2463E534C557}">
      <dsp:nvSpPr>
        <dsp:cNvPr id="0" name=""/>
        <dsp:cNvSpPr/>
      </dsp:nvSpPr>
      <dsp:spPr>
        <a:xfrm>
          <a:off x="604646" y="892024"/>
          <a:ext cx="8097012" cy="783240"/>
        </a:xfrm>
        <a:prstGeom prst="roundRect">
          <a:avLst>
            <a:gd name="adj" fmla="val 10000"/>
          </a:avLst>
        </a:prstGeom>
        <a:solidFill>
          <a:schemeClr val="accent2">
            <a:hueOff val="950851"/>
            <a:satOff val="-19128"/>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Hemofili A  Faktör VIII eksikliği    %80-85  1/10.000  Erkek</a:t>
          </a:r>
          <a:endParaRPr lang="en-US" sz="2000" kern="1200"/>
        </a:p>
      </dsp:txBody>
      <dsp:txXfrm>
        <a:off x="627586" y="914964"/>
        <a:ext cx="6937378" cy="737360"/>
      </dsp:txXfrm>
    </dsp:sp>
    <dsp:sp modelId="{632C3DE7-77CD-6F47-AA6D-289970313ED4}">
      <dsp:nvSpPr>
        <dsp:cNvPr id="0" name=""/>
        <dsp:cNvSpPr/>
      </dsp:nvSpPr>
      <dsp:spPr>
        <a:xfrm>
          <a:off x="1209293" y="1784048"/>
          <a:ext cx="8097012" cy="783240"/>
        </a:xfrm>
        <a:prstGeom prst="roundRect">
          <a:avLst>
            <a:gd name="adj" fmla="val 10000"/>
          </a:avLst>
        </a:prstGeom>
        <a:solidFill>
          <a:schemeClr val="accent2">
            <a:hueOff val="1901703"/>
            <a:satOff val="-38256"/>
            <a:lumOff val="-1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Hemofili B  Faktör IX eksikliği     %15-20    1/50.000 Erkek</a:t>
          </a:r>
          <a:endParaRPr lang="en-US" sz="2000" kern="1200"/>
        </a:p>
      </dsp:txBody>
      <dsp:txXfrm>
        <a:off x="1232233" y="1806988"/>
        <a:ext cx="6937378" cy="737360"/>
      </dsp:txXfrm>
    </dsp:sp>
    <dsp:sp modelId="{C15A50AC-9A91-6043-9631-FB5252CDC45C}">
      <dsp:nvSpPr>
        <dsp:cNvPr id="0" name=""/>
        <dsp:cNvSpPr/>
      </dsp:nvSpPr>
      <dsp:spPr>
        <a:xfrm>
          <a:off x="1813940" y="2676072"/>
          <a:ext cx="8097012" cy="783240"/>
        </a:xfrm>
        <a:prstGeom prst="roundRect">
          <a:avLst>
            <a:gd name="adj" fmla="val 10000"/>
          </a:avLst>
        </a:prstGeom>
        <a:solidFill>
          <a:schemeClr val="accent2">
            <a:hueOff val="2852554"/>
            <a:satOff val="-57383"/>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Hemofili C  Faktör XI eksikliği</a:t>
          </a:r>
          <a:endParaRPr lang="en-US" sz="2000" kern="1200"/>
        </a:p>
      </dsp:txBody>
      <dsp:txXfrm>
        <a:off x="1836880" y="2699012"/>
        <a:ext cx="6937378" cy="737360"/>
      </dsp:txXfrm>
    </dsp:sp>
    <dsp:sp modelId="{4C907F55-9D8F-5141-BC44-D10109704882}">
      <dsp:nvSpPr>
        <dsp:cNvPr id="0" name=""/>
        <dsp:cNvSpPr/>
      </dsp:nvSpPr>
      <dsp:spPr>
        <a:xfrm>
          <a:off x="2418587" y="3568097"/>
          <a:ext cx="8097012" cy="783240"/>
        </a:xfrm>
        <a:prstGeom prst="roundRect">
          <a:avLst>
            <a:gd name="adj" fmla="val 10000"/>
          </a:avLst>
        </a:prstGeom>
        <a:solidFill>
          <a:schemeClr val="accent2">
            <a:hueOff val="3803405"/>
            <a:satOff val="-76511"/>
            <a:lumOff val="-2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Tüm ırkları etkileyebilir.   </a:t>
          </a:r>
          <a:endParaRPr lang="en-US" sz="2000" kern="1200"/>
        </a:p>
      </dsp:txBody>
      <dsp:txXfrm>
        <a:off x="2441527" y="3591037"/>
        <a:ext cx="6937378" cy="737360"/>
      </dsp:txXfrm>
    </dsp:sp>
    <dsp:sp modelId="{3537FC64-DA1B-BA4F-AB39-EE8A4C300CCF}">
      <dsp:nvSpPr>
        <dsp:cNvPr id="0" name=""/>
        <dsp:cNvSpPr/>
      </dsp:nvSpPr>
      <dsp:spPr>
        <a:xfrm>
          <a:off x="7587905" y="572200"/>
          <a:ext cx="509106" cy="50910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02454" y="572200"/>
        <a:ext cx="280008" cy="383102"/>
      </dsp:txXfrm>
    </dsp:sp>
    <dsp:sp modelId="{BB0D14F1-AB91-8848-8820-ED7623125D2C}">
      <dsp:nvSpPr>
        <dsp:cNvPr id="0" name=""/>
        <dsp:cNvSpPr/>
      </dsp:nvSpPr>
      <dsp:spPr>
        <a:xfrm>
          <a:off x="8192552" y="1464225"/>
          <a:ext cx="509106" cy="509106"/>
        </a:xfrm>
        <a:prstGeom prst="downArrow">
          <a:avLst>
            <a:gd name="adj1" fmla="val 55000"/>
            <a:gd name="adj2" fmla="val 45000"/>
          </a:avLst>
        </a:prstGeom>
        <a:solidFill>
          <a:schemeClr val="accent2">
            <a:tint val="40000"/>
            <a:alpha val="90000"/>
            <a:hueOff val="1088238"/>
            <a:satOff val="-25260"/>
            <a:lumOff val="-2505"/>
            <a:alphaOff val="0"/>
          </a:schemeClr>
        </a:solidFill>
        <a:ln w="12700" cap="flat" cmpd="sng" algn="ctr">
          <a:solidFill>
            <a:schemeClr val="accent2">
              <a:tint val="40000"/>
              <a:alpha val="90000"/>
              <a:hueOff val="1088238"/>
              <a:satOff val="-25260"/>
              <a:lumOff val="-25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6555260F-3961-3D41-B9E4-5974A69218F7}">
      <dsp:nvSpPr>
        <dsp:cNvPr id="0" name=""/>
        <dsp:cNvSpPr/>
      </dsp:nvSpPr>
      <dsp:spPr>
        <a:xfrm>
          <a:off x="8797199" y="2343195"/>
          <a:ext cx="509106" cy="509106"/>
        </a:xfrm>
        <a:prstGeom prst="downArrow">
          <a:avLst>
            <a:gd name="adj1" fmla="val 55000"/>
            <a:gd name="adj2" fmla="val 45000"/>
          </a:avLst>
        </a:prstGeom>
        <a:solidFill>
          <a:schemeClr val="accent2">
            <a:tint val="40000"/>
            <a:alpha val="90000"/>
            <a:hueOff val="2176475"/>
            <a:satOff val="-50520"/>
            <a:lumOff val="-5011"/>
            <a:alphaOff val="0"/>
          </a:schemeClr>
        </a:solidFill>
        <a:ln w="12700" cap="flat" cmpd="sng" algn="ctr">
          <a:solidFill>
            <a:schemeClr val="accent2">
              <a:tint val="40000"/>
              <a:alpha val="90000"/>
              <a:hueOff val="2176475"/>
              <a:satOff val="-50520"/>
              <a:lumOff val="-501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11748" y="2343195"/>
        <a:ext cx="280008" cy="383102"/>
      </dsp:txXfrm>
    </dsp:sp>
    <dsp:sp modelId="{ACC9B5E3-3DC9-4448-8825-D8AE994FA1C3}">
      <dsp:nvSpPr>
        <dsp:cNvPr id="0" name=""/>
        <dsp:cNvSpPr/>
      </dsp:nvSpPr>
      <dsp:spPr>
        <a:xfrm>
          <a:off x="9401846" y="3243922"/>
          <a:ext cx="509106" cy="509106"/>
        </a:xfrm>
        <a:prstGeom prst="downArrow">
          <a:avLst>
            <a:gd name="adj1" fmla="val 55000"/>
            <a:gd name="adj2" fmla="val 45000"/>
          </a:avLst>
        </a:prstGeom>
        <a:solidFill>
          <a:schemeClr val="accent2">
            <a:tint val="40000"/>
            <a:alpha val="90000"/>
            <a:hueOff val="3264713"/>
            <a:satOff val="-75780"/>
            <a:lumOff val="-7516"/>
            <a:alphaOff val="0"/>
          </a:schemeClr>
        </a:solidFill>
        <a:ln w="12700" cap="flat" cmpd="sng" algn="ctr">
          <a:solidFill>
            <a:schemeClr val="accent2">
              <a:tint val="40000"/>
              <a:alpha val="90000"/>
              <a:hueOff val="3264713"/>
              <a:satOff val="-75780"/>
              <a:lumOff val="-75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6395" y="3243922"/>
        <a:ext cx="280008" cy="3831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FC5FC2-E9E3-5140-89B4-27A2C97EC08E}">
      <dsp:nvSpPr>
        <dsp:cNvPr id="0" name=""/>
        <dsp:cNvSpPr/>
      </dsp:nvSpPr>
      <dsp:spPr>
        <a:xfrm>
          <a:off x="0" y="17208"/>
          <a:ext cx="6735443" cy="9348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b="1" i="0" kern="1200" baseline="0"/>
            <a:t>Tanım ve Epidemiyoloji:</a:t>
          </a:r>
          <a:br>
            <a:rPr lang="tr-TR" sz="1700" b="0" i="0" kern="1200" baseline="0"/>
          </a:br>
          <a:r>
            <a:rPr lang="tr-TR" sz="1700" b="0" i="0" kern="1200" baseline="0"/>
            <a:t>Faktör XI eksikliği, özellikle Aşkenazi Yahudilerinde daha sık görülür. Otozomal resesif geçişlidir.</a:t>
          </a:r>
          <a:endParaRPr lang="en-US" sz="1700" kern="1200"/>
        </a:p>
      </dsp:txBody>
      <dsp:txXfrm>
        <a:off x="45635" y="62843"/>
        <a:ext cx="6644173" cy="843560"/>
      </dsp:txXfrm>
    </dsp:sp>
    <dsp:sp modelId="{F3D23A8A-66DA-954B-94D8-1F799C153142}">
      <dsp:nvSpPr>
        <dsp:cNvPr id="0" name=""/>
        <dsp:cNvSpPr/>
      </dsp:nvSpPr>
      <dsp:spPr>
        <a:xfrm>
          <a:off x="0" y="1000998"/>
          <a:ext cx="6735443" cy="934830"/>
        </a:xfrm>
        <a:prstGeom prst="roundRect">
          <a:avLst/>
        </a:prstGeom>
        <a:solidFill>
          <a:schemeClr val="accent2">
            <a:hueOff val="1267802"/>
            <a:satOff val="-25504"/>
            <a:lumOff val="-91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b="1" i="0" kern="1200" baseline="0"/>
            <a:t>Klinik Bulgular:</a:t>
          </a:r>
          <a:endParaRPr lang="en-US" sz="1700" kern="1200"/>
        </a:p>
      </dsp:txBody>
      <dsp:txXfrm>
        <a:off x="45635" y="1046633"/>
        <a:ext cx="6644173" cy="843560"/>
      </dsp:txXfrm>
    </dsp:sp>
    <dsp:sp modelId="{524A1294-7619-AE4E-98BC-151446D7430A}">
      <dsp:nvSpPr>
        <dsp:cNvPr id="0" name=""/>
        <dsp:cNvSpPr/>
      </dsp:nvSpPr>
      <dsp:spPr>
        <a:xfrm>
          <a:off x="0" y="1935828"/>
          <a:ext cx="6735443"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85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tr-TR" sz="1300" b="0" i="0" kern="1200" baseline="0"/>
            <a:t>Genellikle spontan kanamalar azdır</a:t>
          </a:r>
          <a:endParaRPr lang="en-US" sz="1300" kern="1200"/>
        </a:p>
        <a:p>
          <a:pPr marL="114300" lvl="1" indent="-114300" algn="l" defTabSz="577850">
            <a:lnSpc>
              <a:spcPct val="90000"/>
            </a:lnSpc>
            <a:spcBef>
              <a:spcPct val="0"/>
            </a:spcBef>
            <a:spcAft>
              <a:spcPct val="20000"/>
            </a:spcAft>
            <a:buChar char="•"/>
          </a:pPr>
          <a:r>
            <a:rPr lang="tr-TR" sz="1300" b="0" i="0" kern="1200" baseline="0"/>
            <a:t>Cerrahi sonrası uzamış kanamalar sık görülür</a:t>
          </a:r>
          <a:endParaRPr lang="en-US" sz="1300" kern="1200"/>
        </a:p>
      </dsp:txBody>
      <dsp:txXfrm>
        <a:off x="0" y="1935828"/>
        <a:ext cx="6735443" cy="448672"/>
      </dsp:txXfrm>
    </dsp:sp>
    <dsp:sp modelId="{CD269EF1-B691-C64E-A464-855DBEF74932}">
      <dsp:nvSpPr>
        <dsp:cNvPr id="0" name=""/>
        <dsp:cNvSpPr/>
      </dsp:nvSpPr>
      <dsp:spPr>
        <a:xfrm>
          <a:off x="0" y="2384501"/>
          <a:ext cx="6735443" cy="934830"/>
        </a:xfrm>
        <a:prstGeom prst="roundRect">
          <a:avLst/>
        </a:prstGeom>
        <a:solidFill>
          <a:schemeClr val="accent2">
            <a:hueOff val="2535604"/>
            <a:satOff val="-51007"/>
            <a:lumOff val="-183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b="1" i="0" kern="1200" baseline="0"/>
            <a:t>Tanı:</a:t>
          </a:r>
          <a:endParaRPr lang="en-US" sz="1700" kern="1200"/>
        </a:p>
      </dsp:txBody>
      <dsp:txXfrm>
        <a:off x="45635" y="2430136"/>
        <a:ext cx="6644173" cy="843560"/>
      </dsp:txXfrm>
    </dsp:sp>
    <dsp:sp modelId="{81DA9E26-0023-F14C-B3C4-8D6337344569}">
      <dsp:nvSpPr>
        <dsp:cNvPr id="0" name=""/>
        <dsp:cNvSpPr/>
      </dsp:nvSpPr>
      <dsp:spPr>
        <a:xfrm>
          <a:off x="0" y="3319331"/>
          <a:ext cx="6735443"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85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tr-TR" sz="1300" b="0" i="0" kern="1200" baseline="0"/>
            <a:t>Uzamış aktive parsiyel tromboplastin zamanı (aPTT)</a:t>
          </a:r>
          <a:endParaRPr lang="en-US" sz="1300" kern="1200"/>
        </a:p>
        <a:p>
          <a:pPr marL="114300" lvl="1" indent="-114300" algn="l" defTabSz="577850">
            <a:lnSpc>
              <a:spcPct val="90000"/>
            </a:lnSpc>
            <a:spcBef>
              <a:spcPct val="0"/>
            </a:spcBef>
            <a:spcAft>
              <a:spcPct val="20000"/>
            </a:spcAft>
            <a:buChar char="•"/>
          </a:pPr>
          <a:r>
            <a:rPr lang="tr-TR" sz="1300" b="0" i="0" kern="1200" baseline="0"/>
            <a:t>Faktör XI düzeyinde azalma</a:t>
          </a:r>
          <a:endParaRPr lang="en-US" sz="1300" kern="1200"/>
        </a:p>
      </dsp:txBody>
      <dsp:txXfrm>
        <a:off x="0" y="3319331"/>
        <a:ext cx="6735443" cy="448672"/>
      </dsp:txXfrm>
    </dsp:sp>
    <dsp:sp modelId="{AD57D5D4-90F8-EC4D-BE62-5443255F9006}">
      <dsp:nvSpPr>
        <dsp:cNvPr id="0" name=""/>
        <dsp:cNvSpPr/>
      </dsp:nvSpPr>
      <dsp:spPr>
        <a:xfrm>
          <a:off x="0" y="3768003"/>
          <a:ext cx="6735443" cy="934830"/>
        </a:xfrm>
        <a:prstGeom prst="roundRect">
          <a:avLst/>
        </a:prstGeom>
        <a:solidFill>
          <a:schemeClr val="accent2">
            <a:hueOff val="3803405"/>
            <a:satOff val="-76511"/>
            <a:lumOff val="-2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b="1" i="0" kern="1200" baseline="0"/>
            <a:t>Tedavi:</a:t>
          </a:r>
          <a:endParaRPr lang="en-US" sz="1700" kern="1200"/>
        </a:p>
      </dsp:txBody>
      <dsp:txXfrm>
        <a:off x="45635" y="3813638"/>
        <a:ext cx="6644173" cy="843560"/>
      </dsp:txXfrm>
    </dsp:sp>
    <dsp:sp modelId="{C478501F-DAD8-A645-96AF-ED03C81742B3}">
      <dsp:nvSpPr>
        <dsp:cNvPr id="0" name=""/>
        <dsp:cNvSpPr/>
      </dsp:nvSpPr>
      <dsp:spPr>
        <a:xfrm>
          <a:off x="0" y="4702833"/>
          <a:ext cx="6735443"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85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tr-TR" sz="1300" b="1" i="0" kern="1200" baseline="0"/>
            <a:t>Taze donmuş plazma (TDP)</a:t>
          </a:r>
          <a:endParaRPr lang="en-US" sz="1300" kern="1200"/>
        </a:p>
        <a:p>
          <a:pPr marL="114300" lvl="1" indent="-114300" algn="l" defTabSz="577850">
            <a:lnSpc>
              <a:spcPct val="90000"/>
            </a:lnSpc>
            <a:spcBef>
              <a:spcPct val="0"/>
            </a:spcBef>
            <a:spcAft>
              <a:spcPct val="20000"/>
            </a:spcAft>
            <a:buChar char="•"/>
          </a:pPr>
          <a:r>
            <a:rPr lang="tr-TR" sz="1300" b="1" i="0" kern="1200" baseline="0"/>
            <a:t>Antifibrinolitikler</a:t>
          </a:r>
          <a:r>
            <a:rPr lang="tr-TR" sz="1300" b="0" i="0" kern="1200" baseline="0"/>
            <a:t> (ör. traneksamik asit)</a:t>
          </a:r>
          <a:endParaRPr lang="en-US" sz="1300" kern="1200"/>
        </a:p>
        <a:p>
          <a:pPr marL="114300" lvl="1" indent="-114300" algn="l" defTabSz="577850">
            <a:lnSpc>
              <a:spcPct val="90000"/>
            </a:lnSpc>
            <a:spcBef>
              <a:spcPct val="0"/>
            </a:spcBef>
            <a:spcAft>
              <a:spcPct val="20000"/>
            </a:spcAft>
            <a:buChar char="•"/>
          </a:pPr>
          <a:r>
            <a:rPr lang="tr-TR" sz="1300" b="0" i="0" kern="1200" baseline="0"/>
            <a:t>Rekombinant faktör XI konsantreleri bazı ülkelerde mevcuttur fakat tromboz riski nedeniyle dikkatli kullanılmalıdır</a:t>
          </a:r>
          <a:endParaRPr lang="en-US" sz="1300" kern="1200"/>
        </a:p>
      </dsp:txBody>
      <dsp:txXfrm>
        <a:off x="0" y="4702833"/>
        <a:ext cx="6735443" cy="8445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D9F5D-1087-9945-94FE-CB1D2E801716}">
      <dsp:nvSpPr>
        <dsp:cNvPr id="0" name=""/>
        <dsp:cNvSpPr/>
      </dsp:nvSpPr>
      <dsp:spPr>
        <a:xfrm>
          <a:off x="0" y="28281"/>
          <a:ext cx="6882714" cy="9136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b="1" i="0" kern="1200" baseline="0" dirty="0"/>
            <a:t>1-Uzun etkili faktör konsantreleri:</a:t>
          </a:r>
          <a:r>
            <a:rPr lang="tr-TR" sz="2300" b="0" i="0" kern="1200" baseline="0" dirty="0"/>
            <a:t> </a:t>
          </a:r>
          <a:endParaRPr lang="en-US" sz="2300" kern="1200" dirty="0"/>
        </a:p>
      </dsp:txBody>
      <dsp:txXfrm>
        <a:off x="44602" y="72883"/>
        <a:ext cx="6793510" cy="824474"/>
      </dsp:txXfrm>
    </dsp:sp>
    <dsp:sp modelId="{0B39249D-1399-DC44-99E1-B20DB16AE1AE}">
      <dsp:nvSpPr>
        <dsp:cNvPr id="0" name=""/>
        <dsp:cNvSpPr/>
      </dsp:nvSpPr>
      <dsp:spPr>
        <a:xfrm>
          <a:off x="0" y="1008199"/>
          <a:ext cx="6882714" cy="913678"/>
        </a:xfrm>
        <a:prstGeom prst="roundRect">
          <a:avLst/>
        </a:prstGeom>
        <a:solidFill>
          <a:schemeClr val="accent2">
            <a:hueOff val="1267802"/>
            <a:satOff val="-25504"/>
            <a:lumOff val="-91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b="0" i="0" kern="1200" baseline="0"/>
            <a:t>Faktör VIII ve IX için yarılanma ömrü uzatılmış formlar sayesinde daha seyrek dozlama mümkün.</a:t>
          </a:r>
          <a:endParaRPr lang="en-US" sz="2300" kern="1200"/>
        </a:p>
      </dsp:txBody>
      <dsp:txXfrm>
        <a:off x="44602" y="1052801"/>
        <a:ext cx="6793510" cy="824474"/>
      </dsp:txXfrm>
    </dsp:sp>
    <dsp:sp modelId="{267EF78F-4339-BD47-82B8-415882AC6231}">
      <dsp:nvSpPr>
        <dsp:cNvPr id="0" name=""/>
        <dsp:cNvSpPr/>
      </dsp:nvSpPr>
      <dsp:spPr>
        <a:xfrm>
          <a:off x="0" y="1988118"/>
          <a:ext cx="6882714" cy="913678"/>
        </a:xfrm>
        <a:prstGeom prst="roundRect">
          <a:avLst/>
        </a:prstGeom>
        <a:solidFill>
          <a:schemeClr val="accent2">
            <a:hueOff val="2535604"/>
            <a:satOff val="-51007"/>
            <a:lumOff val="-183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b="1" i="0" kern="1200" baseline="0" dirty="0"/>
            <a:t>2-Non-faktör tedavileri:</a:t>
          </a:r>
          <a:endParaRPr lang="en-US" sz="2300" kern="1200" dirty="0"/>
        </a:p>
      </dsp:txBody>
      <dsp:txXfrm>
        <a:off x="44602" y="2032720"/>
        <a:ext cx="6793510" cy="824474"/>
      </dsp:txXfrm>
    </dsp:sp>
    <dsp:sp modelId="{DD98F2B2-7BB5-1A49-B140-6246011324A6}">
      <dsp:nvSpPr>
        <dsp:cNvPr id="0" name=""/>
        <dsp:cNvSpPr/>
      </dsp:nvSpPr>
      <dsp:spPr>
        <a:xfrm>
          <a:off x="0" y="2901796"/>
          <a:ext cx="6882714" cy="1428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52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tr-TR" sz="1800" b="1" i="0" kern="1200" baseline="0"/>
            <a:t>Emicizumab:</a:t>
          </a:r>
          <a:r>
            <a:rPr lang="tr-TR" sz="1800" b="0" i="0" kern="1200" baseline="0"/>
            <a:t> Faktör VIII'e bağımlı olmayan, subkutan uygulanan, monoklonal antikor.</a:t>
          </a:r>
          <a:endParaRPr lang="en-US" sz="1800" kern="1200"/>
        </a:p>
        <a:p>
          <a:pPr marL="171450" lvl="1" indent="-171450" algn="l" defTabSz="800100">
            <a:lnSpc>
              <a:spcPct val="90000"/>
            </a:lnSpc>
            <a:spcBef>
              <a:spcPct val="0"/>
            </a:spcBef>
            <a:spcAft>
              <a:spcPct val="20000"/>
            </a:spcAft>
            <a:buChar char="•"/>
          </a:pPr>
          <a:r>
            <a:rPr lang="tr-TR" sz="1800" b="1" i="0" kern="1200" baseline="0"/>
            <a:t>Fitusiran:</a:t>
          </a:r>
          <a:r>
            <a:rPr lang="tr-TR" sz="1800" b="0" i="0" kern="1200" baseline="0"/>
            <a:t> Antitrombin düzeyini azaltan siRNA temelli ilaç.</a:t>
          </a:r>
          <a:endParaRPr lang="en-US" sz="1800" kern="1200"/>
        </a:p>
        <a:p>
          <a:pPr marL="171450" lvl="1" indent="-171450" algn="l" defTabSz="800100">
            <a:lnSpc>
              <a:spcPct val="90000"/>
            </a:lnSpc>
            <a:spcBef>
              <a:spcPct val="0"/>
            </a:spcBef>
            <a:spcAft>
              <a:spcPct val="20000"/>
            </a:spcAft>
            <a:buChar char="•"/>
          </a:pPr>
          <a:r>
            <a:rPr lang="tr-TR" sz="1800" b="1" i="0" kern="1200" baseline="0"/>
            <a:t>Concizumab:</a:t>
          </a:r>
          <a:r>
            <a:rPr lang="tr-TR" sz="1800" b="0" i="0" kern="1200" baseline="0"/>
            <a:t> TFPI (Tissue Factor Pathway Inhibitor) inhibitörü, trombin üretimini artırır.</a:t>
          </a:r>
          <a:endParaRPr lang="en-US" sz="1800" kern="1200"/>
        </a:p>
      </dsp:txBody>
      <dsp:txXfrm>
        <a:off x="0" y="2901796"/>
        <a:ext cx="6882714" cy="1428300"/>
      </dsp:txXfrm>
    </dsp:sp>
    <dsp:sp modelId="{BDED54A5-F6DA-374B-A832-A991EF796C99}">
      <dsp:nvSpPr>
        <dsp:cNvPr id="0" name=""/>
        <dsp:cNvSpPr/>
      </dsp:nvSpPr>
      <dsp:spPr>
        <a:xfrm>
          <a:off x="0" y="4330096"/>
          <a:ext cx="6882714" cy="913678"/>
        </a:xfrm>
        <a:prstGeom prst="roundRect">
          <a:avLst/>
        </a:prstGeom>
        <a:solidFill>
          <a:schemeClr val="accent2">
            <a:hueOff val="3803405"/>
            <a:satOff val="-76511"/>
            <a:lumOff val="-2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b="1" i="0" kern="1200" baseline="0" dirty="0"/>
            <a:t>3-Bypass ajanları:</a:t>
          </a:r>
          <a:endParaRPr lang="en-US" sz="2300" kern="1200" dirty="0"/>
        </a:p>
      </dsp:txBody>
      <dsp:txXfrm>
        <a:off x="44602" y="4374698"/>
        <a:ext cx="6793510" cy="824474"/>
      </dsp:txXfrm>
    </dsp:sp>
    <dsp:sp modelId="{5228939E-6B3C-9C48-8CF5-17693C00232E}">
      <dsp:nvSpPr>
        <dsp:cNvPr id="0" name=""/>
        <dsp:cNvSpPr/>
      </dsp:nvSpPr>
      <dsp:spPr>
        <a:xfrm>
          <a:off x="0" y="5243775"/>
          <a:ext cx="6882714" cy="55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52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tr-TR" sz="1800" b="1" i="0" kern="1200" baseline="0"/>
            <a:t>rFVIIa</a:t>
          </a:r>
          <a:r>
            <a:rPr lang="tr-TR" sz="1800" b="0" i="0" kern="1200" baseline="0"/>
            <a:t> ve </a:t>
          </a:r>
          <a:r>
            <a:rPr lang="tr-TR" sz="1800" b="1" i="0" kern="1200" baseline="0"/>
            <a:t>aPCC (Activated Prothrombin Complex Concentrate)</a:t>
          </a:r>
          <a:r>
            <a:rPr lang="tr-TR" sz="1800" b="0" i="0" kern="1200" baseline="0"/>
            <a:t> inhibitör gelişen hemofililerde kullanılır.</a:t>
          </a:r>
          <a:endParaRPr lang="en-US" sz="1800" kern="1200"/>
        </a:p>
      </dsp:txBody>
      <dsp:txXfrm>
        <a:off x="0" y="5243775"/>
        <a:ext cx="6882714" cy="5594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DE7DA-4D3D-504B-AE5F-1AEC02D6923C}">
      <dsp:nvSpPr>
        <dsp:cNvPr id="0" name=""/>
        <dsp:cNvSpPr/>
      </dsp:nvSpPr>
      <dsp:spPr>
        <a:xfrm>
          <a:off x="0" y="207087"/>
          <a:ext cx="6303729" cy="7150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1" i="0" kern="1200" baseline="0"/>
            <a:t>Hedef:</a:t>
          </a:r>
          <a:r>
            <a:rPr lang="tr-TR" sz="1800" b="0" i="0" kern="1200" baseline="0"/>
            <a:t> </a:t>
          </a:r>
          <a:endParaRPr lang="en-US" sz="1800" kern="1200"/>
        </a:p>
      </dsp:txBody>
      <dsp:txXfrm>
        <a:off x="34906" y="241993"/>
        <a:ext cx="6233917" cy="645240"/>
      </dsp:txXfrm>
    </dsp:sp>
    <dsp:sp modelId="{846170BA-60DE-7942-93EC-DA2A6AEBCD17}">
      <dsp:nvSpPr>
        <dsp:cNvPr id="0" name=""/>
        <dsp:cNvSpPr/>
      </dsp:nvSpPr>
      <dsp:spPr>
        <a:xfrm>
          <a:off x="0" y="973980"/>
          <a:ext cx="6303729" cy="715052"/>
        </a:xfrm>
        <a:prstGeom prst="roundRect">
          <a:avLst/>
        </a:prstGeom>
        <a:solidFill>
          <a:schemeClr val="accent2">
            <a:hueOff val="950851"/>
            <a:satOff val="-19128"/>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0" i="0" kern="1200" baseline="0"/>
            <a:t>Faktör VIII veya IX geninin hepatositlere aktarılması ve kalıcı faktör üretimi.</a:t>
          </a:r>
          <a:endParaRPr lang="en-US" sz="1800" kern="1200"/>
        </a:p>
      </dsp:txBody>
      <dsp:txXfrm>
        <a:off x="34906" y="1008886"/>
        <a:ext cx="6233917" cy="645240"/>
      </dsp:txXfrm>
    </dsp:sp>
    <dsp:sp modelId="{CC42652E-8BEE-CD46-8930-D757AA54BE30}">
      <dsp:nvSpPr>
        <dsp:cNvPr id="0" name=""/>
        <dsp:cNvSpPr/>
      </dsp:nvSpPr>
      <dsp:spPr>
        <a:xfrm>
          <a:off x="0" y="1740873"/>
          <a:ext cx="6303729" cy="715052"/>
        </a:xfrm>
        <a:prstGeom prst="roundRect">
          <a:avLst/>
        </a:prstGeom>
        <a:solidFill>
          <a:schemeClr val="accent2">
            <a:hueOff val="1901703"/>
            <a:satOff val="-38256"/>
            <a:lumOff val="-1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1" i="0" kern="1200" baseline="0"/>
            <a:t>Yöntem:</a:t>
          </a:r>
          <a:r>
            <a:rPr lang="tr-TR" sz="1800" b="0" i="0" kern="1200" baseline="0"/>
            <a:t> Adeno-assosiye virüs (AAV) vektörleri ile gen transferi.</a:t>
          </a:r>
          <a:endParaRPr lang="en-US" sz="1800" kern="1200"/>
        </a:p>
      </dsp:txBody>
      <dsp:txXfrm>
        <a:off x="34906" y="1775779"/>
        <a:ext cx="6233917" cy="645240"/>
      </dsp:txXfrm>
    </dsp:sp>
    <dsp:sp modelId="{13C323B5-B75D-5143-88FD-24483992752A}">
      <dsp:nvSpPr>
        <dsp:cNvPr id="0" name=""/>
        <dsp:cNvSpPr/>
      </dsp:nvSpPr>
      <dsp:spPr>
        <a:xfrm>
          <a:off x="0" y="2507765"/>
          <a:ext cx="6303729" cy="715052"/>
        </a:xfrm>
        <a:prstGeom prst="roundRect">
          <a:avLst/>
        </a:prstGeom>
        <a:solidFill>
          <a:schemeClr val="accent2">
            <a:hueOff val="2852554"/>
            <a:satOff val="-57383"/>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1" i="0" kern="1200" baseline="0"/>
            <a:t>Sonuçlar:</a:t>
          </a:r>
          <a:endParaRPr lang="en-US" sz="1800" kern="1200"/>
        </a:p>
      </dsp:txBody>
      <dsp:txXfrm>
        <a:off x="34906" y="2542671"/>
        <a:ext cx="6233917" cy="645240"/>
      </dsp:txXfrm>
    </dsp:sp>
    <dsp:sp modelId="{10A941D7-740B-4544-8BF9-B2E57C08B5AA}">
      <dsp:nvSpPr>
        <dsp:cNvPr id="0" name=""/>
        <dsp:cNvSpPr/>
      </dsp:nvSpPr>
      <dsp:spPr>
        <a:xfrm>
          <a:off x="0" y="3222818"/>
          <a:ext cx="6303729" cy="68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4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tr-TR" sz="1400" b="0" i="0" kern="1200" baseline="0"/>
            <a:t>Hemofili B’de %30–40 oranında faktör IX düzeyine kalıcı ulaşım sağlanabiliyor.</a:t>
          </a:r>
          <a:endParaRPr lang="en-US" sz="1400" kern="1200"/>
        </a:p>
        <a:p>
          <a:pPr marL="114300" lvl="1" indent="-114300" algn="l" defTabSz="622300">
            <a:lnSpc>
              <a:spcPct val="90000"/>
            </a:lnSpc>
            <a:spcBef>
              <a:spcPct val="0"/>
            </a:spcBef>
            <a:spcAft>
              <a:spcPct val="20000"/>
            </a:spcAft>
            <a:buChar char="•"/>
          </a:pPr>
          <a:r>
            <a:rPr lang="tr-TR" sz="1400" b="0" i="0" kern="1200" baseline="0"/>
            <a:t>Hemofili A için sonuçlar ilerlemekte ama faktör düzeyleri daha değişken.</a:t>
          </a:r>
          <a:endParaRPr lang="en-US" sz="1400" kern="1200"/>
        </a:p>
      </dsp:txBody>
      <dsp:txXfrm>
        <a:off x="0" y="3222818"/>
        <a:ext cx="6303729" cy="689310"/>
      </dsp:txXfrm>
    </dsp:sp>
    <dsp:sp modelId="{EAEAF54F-E071-6143-B8DB-B3E0BA7DBF0A}">
      <dsp:nvSpPr>
        <dsp:cNvPr id="0" name=""/>
        <dsp:cNvSpPr/>
      </dsp:nvSpPr>
      <dsp:spPr>
        <a:xfrm>
          <a:off x="0" y="3912128"/>
          <a:ext cx="6303729" cy="715052"/>
        </a:xfrm>
        <a:prstGeom prst="roundRect">
          <a:avLst/>
        </a:prstGeom>
        <a:solidFill>
          <a:schemeClr val="accent2">
            <a:hueOff val="3803405"/>
            <a:satOff val="-76511"/>
            <a:lumOff val="-2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1" i="0" kern="1200" baseline="0"/>
            <a:t>Zorluklar:</a:t>
          </a:r>
          <a:endParaRPr lang="en-US" sz="1800" kern="1200"/>
        </a:p>
      </dsp:txBody>
      <dsp:txXfrm>
        <a:off x="34906" y="3947034"/>
        <a:ext cx="6233917" cy="645240"/>
      </dsp:txXfrm>
    </dsp:sp>
    <dsp:sp modelId="{0D2AA528-50D3-834C-85D0-1D462C2F3C0E}">
      <dsp:nvSpPr>
        <dsp:cNvPr id="0" name=""/>
        <dsp:cNvSpPr/>
      </dsp:nvSpPr>
      <dsp:spPr>
        <a:xfrm>
          <a:off x="0" y="4627181"/>
          <a:ext cx="6303729"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4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tr-TR" sz="1400" b="0" i="0" kern="1200" baseline="0"/>
            <a:t>Bağışıklık yanıtı</a:t>
          </a:r>
          <a:endParaRPr lang="en-US" sz="1400" kern="1200"/>
        </a:p>
        <a:p>
          <a:pPr marL="114300" lvl="1" indent="-114300" algn="l" defTabSz="622300">
            <a:lnSpc>
              <a:spcPct val="90000"/>
            </a:lnSpc>
            <a:spcBef>
              <a:spcPct val="0"/>
            </a:spcBef>
            <a:spcAft>
              <a:spcPct val="20000"/>
            </a:spcAft>
            <a:buChar char="•"/>
          </a:pPr>
          <a:r>
            <a:rPr lang="tr-TR" sz="1400" b="0" i="0" kern="1200" baseline="0"/>
            <a:t>Yüksek maliyet</a:t>
          </a:r>
          <a:endParaRPr lang="en-US" sz="1400" kern="1200"/>
        </a:p>
        <a:p>
          <a:pPr marL="114300" lvl="1" indent="-114300" algn="l" defTabSz="622300">
            <a:lnSpc>
              <a:spcPct val="90000"/>
            </a:lnSpc>
            <a:spcBef>
              <a:spcPct val="0"/>
            </a:spcBef>
            <a:spcAft>
              <a:spcPct val="20000"/>
            </a:spcAft>
            <a:buChar char="•"/>
          </a:pPr>
          <a:r>
            <a:rPr lang="tr-TR" sz="1400" b="0" i="0" kern="1200" baseline="0"/>
            <a:t>Uzun dönem güvenlilik verilerinin sınırlı olması</a:t>
          </a:r>
          <a:endParaRPr lang="en-US" sz="1400" kern="1200"/>
        </a:p>
      </dsp:txBody>
      <dsp:txXfrm>
        <a:off x="0" y="4627181"/>
        <a:ext cx="6303729" cy="726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5BD90-EC6C-F64F-96E1-95A62E14428D}">
      <dsp:nvSpPr>
        <dsp:cNvPr id="0" name=""/>
        <dsp:cNvSpPr/>
      </dsp:nvSpPr>
      <dsp:spPr>
        <a:xfrm>
          <a:off x="3080" y="1361187"/>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193775-1982-3B45-B21F-42029C76DC56}">
      <dsp:nvSpPr>
        <dsp:cNvPr id="0" name=""/>
        <dsp:cNvSpPr/>
      </dsp:nvSpPr>
      <dsp:spPr>
        <a:xfrm>
          <a:off x="247486" y="1593372"/>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a:t>X’ e bağlı RESESİF</a:t>
          </a:r>
          <a:endParaRPr lang="en-US" sz="2600" kern="1200"/>
        </a:p>
      </dsp:txBody>
      <dsp:txXfrm>
        <a:off x="288396" y="1634282"/>
        <a:ext cx="2117829" cy="1314957"/>
      </dsp:txXfrm>
    </dsp:sp>
    <dsp:sp modelId="{C6461192-0EF9-CA4A-A9F7-747A17516083}">
      <dsp:nvSpPr>
        <dsp:cNvPr id="0" name=""/>
        <dsp:cNvSpPr/>
      </dsp:nvSpPr>
      <dsp:spPr>
        <a:xfrm>
          <a:off x="2691541" y="1361187"/>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86702C-1915-FE40-96D7-076A5D262C05}">
      <dsp:nvSpPr>
        <dsp:cNvPr id="0" name=""/>
        <dsp:cNvSpPr/>
      </dsp:nvSpPr>
      <dsp:spPr>
        <a:xfrm>
          <a:off x="2935947" y="1593372"/>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a:t>Hemofili A     Xq28      26 exon</a:t>
          </a:r>
          <a:endParaRPr lang="en-US" sz="2600" kern="1200"/>
        </a:p>
      </dsp:txBody>
      <dsp:txXfrm>
        <a:off x="2976857" y="1634282"/>
        <a:ext cx="2117829" cy="1314957"/>
      </dsp:txXfrm>
    </dsp:sp>
    <dsp:sp modelId="{248EC336-D447-6D4C-B3C7-EF3476601C7A}">
      <dsp:nvSpPr>
        <dsp:cNvPr id="0" name=""/>
        <dsp:cNvSpPr/>
      </dsp:nvSpPr>
      <dsp:spPr>
        <a:xfrm>
          <a:off x="5380002" y="1361187"/>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0EEA1-19E2-A741-87F7-8D61887AD935}">
      <dsp:nvSpPr>
        <dsp:cNvPr id="0" name=""/>
        <dsp:cNvSpPr/>
      </dsp:nvSpPr>
      <dsp:spPr>
        <a:xfrm>
          <a:off x="5624408" y="1593372"/>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a:t>Hemofili B      Xq27        8 Exon</a:t>
          </a:r>
          <a:endParaRPr lang="en-US" sz="2600" kern="1200"/>
        </a:p>
      </dsp:txBody>
      <dsp:txXfrm>
        <a:off x="5665318" y="1634282"/>
        <a:ext cx="2117829" cy="1314957"/>
      </dsp:txXfrm>
    </dsp:sp>
    <dsp:sp modelId="{B746FBC2-7D84-C645-A151-FE8872B036B6}">
      <dsp:nvSpPr>
        <dsp:cNvPr id="0" name=""/>
        <dsp:cNvSpPr/>
      </dsp:nvSpPr>
      <dsp:spPr>
        <a:xfrm>
          <a:off x="8068463" y="1361187"/>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68F18C-3613-FA48-9190-5C37A9F19740}">
      <dsp:nvSpPr>
        <dsp:cNvPr id="0" name=""/>
        <dsp:cNvSpPr/>
      </dsp:nvSpPr>
      <dsp:spPr>
        <a:xfrm>
          <a:off x="8312869" y="1593372"/>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tr-TR" sz="2600" kern="1200"/>
            <a:t>1/3 olguda    Spontan Mutasyon</a:t>
          </a:r>
          <a:endParaRPr lang="en-US" sz="2600" kern="1200"/>
        </a:p>
      </dsp:txBody>
      <dsp:txXfrm>
        <a:off x="8353779" y="1634282"/>
        <a:ext cx="2117829" cy="1314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1CC9E-C034-F546-8B18-1FCF39E03EEA}">
      <dsp:nvSpPr>
        <dsp:cNvPr id="0" name=""/>
        <dsp:cNvSpPr/>
      </dsp:nvSpPr>
      <dsp:spPr>
        <a:xfrm>
          <a:off x="0" y="0"/>
          <a:ext cx="8938260" cy="19581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Hemofili hastasının izlem ve tedavisinin multidisipliner yaklaşımla yapılması gerektiği unutulmamalıdır. </a:t>
          </a:r>
          <a:endParaRPr lang="en-US" sz="2500" kern="1200"/>
        </a:p>
      </dsp:txBody>
      <dsp:txXfrm>
        <a:off x="57351" y="57351"/>
        <a:ext cx="6914408" cy="1843400"/>
      </dsp:txXfrm>
    </dsp:sp>
    <dsp:sp modelId="{B64C041A-EF25-A74F-9179-C86A90C921F0}">
      <dsp:nvSpPr>
        <dsp:cNvPr id="0" name=""/>
        <dsp:cNvSpPr/>
      </dsp:nvSpPr>
      <dsp:spPr>
        <a:xfrm>
          <a:off x="1577340" y="2393235"/>
          <a:ext cx="8938260" cy="1958102"/>
        </a:xfrm>
        <a:prstGeom prst="roundRect">
          <a:avLst>
            <a:gd name="adj" fmla="val 10000"/>
          </a:avLst>
        </a:prstGeom>
        <a:solidFill>
          <a:schemeClr val="accent2">
            <a:hueOff val="3803405"/>
            <a:satOff val="-76511"/>
            <a:lumOff val="-2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Hematoloji, ortopedi, fizik tedavi, genetik, enfeksiyon hastalıkları, nükleer tıp, immünoloji ve diş hekimliği ile yakın iş birliği içinde çalışmalıdır.</a:t>
          </a:r>
          <a:endParaRPr lang="en-US" sz="2500" kern="1200"/>
        </a:p>
      </dsp:txBody>
      <dsp:txXfrm>
        <a:off x="1634691" y="2450586"/>
        <a:ext cx="5973451" cy="1843400"/>
      </dsp:txXfrm>
    </dsp:sp>
    <dsp:sp modelId="{F177D1F3-D685-2A49-8EA3-8A95E026322F}">
      <dsp:nvSpPr>
        <dsp:cNvPr id="0" name=""/>
        <dsp:cNvSpPr/>
      </dsp:nvSpPr>
      <dsp:spPr>
        <a:xfrm>
          <a:off x="7665493" y="1539285"/>
          <a:ext cx="1272766" cy="127276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51865" y="1539285"/>
        <a:ext cx="700022" cy="957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46AD4-FD98-5A4D-A6C2-7222D5FA5F0B}">
      <dsp:nvSpPr>
        <dsp:cNvPr id="0" name=""/>
        <dsp:cNvSpPr/>
      </dsp:nvSpPr>
      <dsp:spPr>
        <a:xfrm>
          <a:off x="2669704" y="533944"/>
          <a:ext cx="411666" cy="91440"/>
        </a:xfrm>
        <a:custGeom>
          <a:avLst/>
          <a:gdLst/>
          <a:ahLst/>
          <a:cxnLst/>
          <a:rect l="0" t="0" r="0" b="0"/>
          <a:pathLst>
            <a:path>
              <a:moveTo>
                <a:pt x="0" y="45720"/>
              </a:moveTo>
              <a:lnTo>
                <a:pt x="41166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577453"/>
        <a:ext cx="22113" cy="4422"/>
      </dsp:txXfrm>
    </dsp:sp>
    <dsp:sp modelId="{1F236559-2003-0843-84B7-305EF34C7A8F}">
      <dsp:nvSpPr>
        <dsp:cNvPr id="0" name=""/>
        <dsp:cNvSpPr/>
      </dsp:nvSpPr>
      <dsp:spPr>
        <a:xfrm>
          <a:off x="748607" y="2795"/>
          <a:ext cx="1922896" cy="11537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tr-TR" sz="1300" kern="1200"/>
            <a:t>● Merkezi sinir sisteminde kanama</a:t>
          </a:r>
          <a:endParaRPr lang="en-US" sz="1300" kern="1200"/>
        </a:p>
      </dsp:txBody>
      <dsp:txXfrm>
        <a:off x="748607" y="2795"/>
        <a:ext cx="1922896" cy="1153737"/>
      </dsp:txXfrm>
    </dsp:sp>
    <dsp:sp modelId="{889AD413-3A76-3B44-9175-52B52EF1FEB5}">
      <dsp:nvSpPr>
        <dsp:cNvPr id="0" name=""/>
        <dsp:cNvSpPr/>
      </dsp:nvSpPr>
      <dsp:spPr>
        <a:xfrm>
          <a:off x="5034866" y="533944"/>
          <a:ext cx="411666" cy="91440"/>
        </a:xfrm>
        <a:custGeom>
          <a:avLst/>
          <a:gdLst/>
          <a:ahLst/>
          <a:cxnLst/>
          <a:rect l="0" t="0" r="0" b="0"/>
          <a:pathLst>
            <a:path>
              <a:moveTo>
                <a:pt x="0" y="45720"/>
              </a:moveTo>
              <a:lnTo>
                <a:pt x="411666" y="45720"/>
              </a:lnTo>
            </a:path>
          </a:pathLst>
        </a:custGeom>
        <a:noFill/>
        <a:ln w="6350" cap="flat" cmpd="sng" algn="ctr">
          <a:solidFill>
            <a:schemeClr val="accent2">
              <a:hueOff val="543344"/>
              <a:satOff val="-10930"/>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43" y="577453"/>
        <a:ext cx="22113" cy="4422"/>
      </dsp:txXfrm>
    </dsp:sp>
    <dsp:sp modelId="{670F759C-7F4E-0B45-9B53-9C3AEF766B4B}">
      <dsp:nvSpPr>
        <dsp:cNvPr id="0" name=""/>
        <dsp:cNvSpPr/>
      </dsp:nvSpPr>
      <dsp:spPr>
        <a:xfrm>
          <a:off x="3113770" y="2795"/>
          <a:ext cx="1922896" cy="1153737"/>
        </a:xfrm>
        <a:prstGeom prst="rect">
          <a:avLst/>
        </a:prstGeom>
        <a:solidFill>
          <a:schemeClr val="accent2">
            <a:hueOff val="475426"/>
            <a:satOff val="-9564"/>
            <a:lumOff val="-3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tr-TR" sz="1300" kern="1200"/>
            <a:t>● Oküler kanama</a:t>
          </a:r>
          <a:endParaRPr lang="en-US" sz="1300" kern="1200"/>
        </a:p>
      </dsp:txBody>
      <dsp:txXfrm>
        <a:off x="3113770" y="2795"/>
        <a:ext cx="1922896" cy="1153737"/>
      </dsp:txXfrm>
    </dsp:sp>
    <dsp:sp modelId="{14BAAAF5-5F3D-0545-B896-314C802E0BD6}">
      <dsp:nvSpPr>
        <dsp:cNvPr id="0" name=""/>
        <dsp:cNvSpPr/>
      </dsp:nvSpPr>
      <dsp:spPr>
        <a:xfrm>
          <a:off x="7400029" y="533944"/>
          <a:ext cx="411666" cy="91440"/>
        </a:xfrm>
        <a:custGeom>
          <a:avLst/>
          <a:gdLst/>
          <a:ahLst/>
          <a:cxnLst/>
          <a:rect l="0" t="0" r="0" b="0"/>
          <a:pathLst>
            <a:path>
              <a:moveTo>
                <a:pt x="0" y="45720"/>
              </a:moveTo>
              <a:lnTo>
                <a:pt x="411666" y="45720"/>
              </a:lnTo>
            </a:path>
          </a:pathLst>
        </a:custGeom>
        <a:noFill/>
        <a:ln w="6350" cap="flat" cmpd="sng" algn="ctr">
          <a:solidFill>
            <a:schemeClr val="accent2">
              <a:hueOff val="1086687"/>
              <a:satOff val="-21860"/>
              <a:lumOff val="-784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4806" y="577453"/>
        <a:ext cx="22113" cy="4422"/>
      </dsp:txXfrm>
    </dsp:sp>
    <dsp:sp modelId="{FF59F511-89ED-FC45-A867-5A14DE4D8C8A}">
      <dsp:nvSpPr>
        <dsp:cNvPr id="0" name=""/>
        <dsp:cNvSpPr/>
      </dsp:nvSpPr>
      <dsp:spPr>
        <a:xfrm>
          <a:off x="5478933" y="2795"/>
          <a:ext cx="1922896" cy="1153737"/>
        </a:xfrm>
        <a:prstGeom prst="rect">
          <a:avLst/>
        </a:prstGeom>
        <a:solidFill>
          <a:schemeClr val="accent2">
            <a:hueOff val="950851"/>
            <a:satOff val="-19128"/>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tr-TR" sz="1300" kern="1200"/>
            <a:t>● Kalçadaki kanama</a:t>
          </a:r>
          <a:endParaRPr lang="en-US" sz="1300" kern="1200"/>
        </a:p>
      </dsp:txBody>
      <dsp:txXfrm>
        <a:off x="5478933" y="2795"/>
        <a:ext cx="1922896" cy="1153737"/>
      </dsp:txXfrm>
    </dsp:sp>
    <dsp:sp modelId="{B3A60AB3-10E9-2A42-9886-576DDE47CE3E}">
      <dsp:nvSpPr>
        <dsp:cNvPr id="0" name=""/>
        <dsp:cNvSpPr/>
      </dsp:nvSpPr>
      <dsp:spPr>
        <a:xfrm>
          <a:off x="1710055" y="1154733"/>
          <a:ext cx="7095488" cy="411666"/>
        </a:xfrm>
        <a:custGeom>
          <a:avLst/>
          <a:gdLst/>
          <a:ahLst/>
          <a:cxnLst/>
          <a:rect l="0" t="0" r="0" b="0"/>
          <a:pathLst>
            <a:path>
              <a:moveTo>
                <a:pt x="7095488" y="0"/>
              </a:moveTo>
              <a:lnTo>
                <a:pt x="7095488" y="222933"/>
              </a:lnTo>
              <a:lnTo>
                <a:pt x="0" y="222933"/>
              </a:lnTo>
              <a:lnTo>
                <a:pt x="0" y="411666"/>
              </a:lnTo>
            </a:path>
          </a:pathLst>
        </a:custGeom>
        <a:noFill/>
        <a:ln w="6350" cap="flat" cmpd="sng" algn="ctr">
          <a:solidFill>
            <a:schemeClr val="accent2">
              <a:hueOff val="1630031"/>
              <a:satOff val="-32790"/>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068" y="1358355"/>
        <a:ext cx="355462" cy="4422"/>
      </dsp:txXfrm>
    </dsp:sp>
    <dsp:sp modelId="{9F4FB8DC-7A0B-264F-B02B-A64AB67CD53E}">
      <dsp:nvSpPr>
        <dsp:cNvPr id="0" name=""/>
        <dsp:cNvSpPr/>
      </dsp:nvSpPr>
      <dsp:spPr>
        <a:xfrm>
          <a:off x="7844095" y="2795"/>
          <a:ext cx="1922896" cy="1153737"/>
        </a:xfrm>
        <a:prstGeom prst="rect">
          <a:avLst/>
        </a:prstGeom>
        <a:solidFill>
          <a:schemeClr val="accent2">
            <a:hueOff val="1426277"/>
            <a:satOff val="-2869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tr-TR" sz="1300" kern="1200"/>
            <a:t>● Nörovasküler komplikasyon potansiyeli ile derin kas kanaması</a:t>
          </a:r>
          <a:endParaRPr lang="en-US" sz="1300" kern="1200"/>
        </a:p>
      </dsp:txBody>
      <dsp:txXfrm>
        <a:off x="7844095" y="2795"/>
        <a:ext cx="1922896" cy="1153737"/>
      </dsp:txXfrm>
    </dsp:sp>
    <dsp:sp modelId="{92BFE495-5A1F-494E-B2B5-AED285763D49}">
      <dsp:nvSpPr>
        <dsp:cNvPr id="0" name=""/>
        <dsp:cNvSpPr/>
      </dsp:nvSpPr>
      <dsp:spPr>
        <a:xfrm>
          <a:off x="2669704" y="2129949"/>
          <a:ext cx="411666" cy="91440"/>
        </a:xfrm>
        <a:custGeom>
          <a:avLst/>
          <a:gdLst/>
          <a:ahLst/>
          <a:cxnLst/>
          <a:rect l="0" t="0" r="0" b="0"/>
          <a:pathLst>
            <a:path>
              <a:moveTo>
                <a:pt x="0" y="45720"/>
              </a:moveTo>
              <a:lnTo>
                <a:pt x="411666" y="45720"/>
              </a:lnTo>
            </a:path>
          </a:pathLst>
        </a:custGeom>
        <a:noFill/>
        <a:ln w="6350" cap="flat" cmpd="sng" algn="ctr">
          <a:solidFill>
            <a:schemeClr val="accent2">
              <a:hueOff val="2173375"/>
              <a:satOff val="-43721"/>
              <a:lumOff val="-1568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4480" y="2173457"/>
        <a:ext cx="22113" cy="4422"/>
      </dsp:txXfrm>
    </dsp:sp>
    <dsp:sp modelId="{49ACF7F5-0ECA-894A-A0E2-EE8C35759B93}">
      <dsp:nvSpPr>
        <dsp:cNvPr id="0" name=""/>
        <dsp:cNvSpPr/>
      </dsp:nvSpPr>
      <dsp:spPr>
        <a:xfrm>
          <a:off x="748607" y="1598800"/>
          <a:ext cx="1922896" cy="1153737"/>
        </a:xfrm>
        <a:prstGeom prst="rect">
          <a:avLst/>
        </a:prstGeom>
        <a:solidFill>
          <a:schemeClr val="accent2">
            <a:hueOff val="1901703"/>
            <a:satOff val="-38256"/>
            <a:lumOff val="-1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tr-TR" sz="1300" kern="1200"/>
            <a:t>● Karın içi kanama</a:t>
          </a:r>
          <a:endParaRPr lang="en-US" sz="1300" kern="1200"/>
        </a:p>
      </dsp:txBody>
      <dsp:txXfrm>
        <a:off x="748607" y="1598800"/>
        <a:ext cx="1922896" cy="1153737"/>
      </dsp:txXfrm>
    </dsp:sp>
    <dsp:sp modelId="{549AB211-EB64-3E43-8598-E0B048D5E83B}">
      <dsp:nvSpPr>
        <dsp:cNvPr id="0" name=""/>
        <dsp:cNvSpPr/>
      </dsp:nvSpPr>
      <dsp:spPr>
        <a:xfrm>
          <a:off x="5034866" y="2129949"/>
          <a:ext cx="411666" cy="91440"/>
        </a:xfrm>
        <a:custGeom>
          <a:avLst/>
          <a:gdLst/>
          <a:ahLst/>
          <a:cxnLst/>
          <a:rect l="0" t="0" r="0" b="0"/>
          <a:pathLst>
            <a:path>
              <a:moveTo>
                <a:pt x="0" y="45720"/>
              </a:moveTo>
              <a:lnTo>
                <a:pt x="411666" y="45720"/>
              </a:lnTo>
            </a:path>
          </a:pathLst>
        </a:custGeom>
        <a:noFill/>
        <a:ln w="6350" cap="flat" cmpd="sng" algn="ctr">
          <a:solidFill>
            <a:schemeClr val="accent2">
              <a:hueOff val="2716718"/>
              <a:satOff val="-54651"/>
              <a:lumOff val="-1960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9643" y="2173457"/>
        <a:ext cx="22113" cy="4422"/>
      </dsp:txXfrm>
    </dsp:sp>
    <dsp:sp modelId="{28B15B05-09D1-9F49-921D-568146F5466E}">
      <dsp:nvSpPr>
        <dsp:cNvPr id="0" name=""/>
        <dsp:cNvSpPr/>
      </dsp:nvSpPr>
      <dsp:spPr>
        <a:xfrm>
          <a:off x="3113770" y="1598800"/>
          <a:ext cx="1922896" cy="1153737"/>
        </a:xfrm>
        <a:prstGeom prst="rect">
          <a:avLst/>
        </a:prstGeom>
        <a:solidFill>
          <a:schemeClr val="accent2">
            <a:hueOff val="2377128"/>
            <a:satOff val="-47819"/>
            <a:lumOff val="-17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tr-TR" sz="1300" kern="1200"/>
            <a:t>● Hava yolunu etkileyebilecek kanama (örn. Boğaza veya boyuna)</a:t>
          </a:r>
          <a:endParaRPr lang="en-US" sz="1300" kern="1200"/>
        </a:p>
      </dsp:txBody>
      <dsp:txXfrm>
        <a:off x="3113770" y="1598800"/>
        <a:ext cx="1922896" cy="1153737"/>
      </dsp:txXfrm>
    </dsp:sp>
    <dsp:sp modelId="{63882BCD-5E39-DB42-9FC3-733049991EE0}">
      <dsp:nvSpPr>
        <dsp:cNvPr id="0" name=""/>
        <dsp:cNvSpPr/>
      </dsp:nvSpPr>
      <dsp:spPr>
        <a:xfrm>
          <a:off x="7400029" y="2129949"/>
          <a:ext cx="411666" cy="91440"/>
        </a:xfrm>
        <a:custGeom>
          <a:avLst/>
          <a:gdLst/>
          <a:ahLst/>
          <a:cxnLst/>
          <a:rect l="0" t="0" r="0" b="0"/>
          <a:pathLst>
            <a:path>
              <a:moveTo>
                <a:pt x="0" y="45720"/>
              </a:moveTo>
              <a:lnTo>
                <a:pt x="411666" y="45720"/>
              </a:lnTo>
            </a:path>
          </a:pathLst>
        </a:custGeom>
        <a:noFill/>
        <a:ln w="6350" cap="flat" cmpd="sng" algn="ctr">
          <a:solidFill>
            <a:schemeClr val="accent2">
              <a:hueOff val="3260062"/>
              <a:satOff val="-65581"/>
              <a:lumOff val="-2352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94806" y="2173457"/>
        <a:ext cx="22113" cy="4422"/>
      </dsp:txXfrm>
    </dsp:sp>
    <dsp:sp modelId="{19572A26-78B9-644B-AC4F-BA806F243970}">
      <dsp:nvSpPr>
        <dsp:cNvPr id="0" name=""/>
        <dsp:cNvSpPr/>
      </dsp:nvSpPr>
      <dsp:spPr>
        <a:xfrm>
          <a:off x="5478933" y="1598800"/>
          <a:ext cx="1922896" cy="1153737"/>
        </a:xfrm>
        <a:prstGeom prst="rect">
          <a:avLst/>
        </a:prstGeom>
        <a:solidFill>
          <a:schemeClr val="accent2">
            <a:hueOff val="2852554"/>
            <a:satOff val="-57383"/>
            <a:lumOff val="-2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tr-TR" sz="1300" kern="1200"/>
            <a:t>● Anemiye neden olacak kadar masif kanama </a:t>
          </a:r>
          <a:endParaRPr lang="en-US" sz="1300" kern="1200"/>
        </a:p>
      </dsp:txBody>
      <dsp:txXfrm>
        <a:off x="5478933" y="1598800"/>
        <a:ext cx="1922896" cy="1153737"/>
      </dsp:txXfrm>
    </dsp:sp>
    <dsp:sp modelId="{E424B847-6F10-2247-8EEB-58E821B316A1}">
      <dsp:nvSpPr>
        <dsp:cNvPr id="0" name=""/>
        <dsp:cNvSpPr/>
      </dsp:nvSpPr>
      <dsp:spPr>
        <a:xfrm>
          <a:off x="1710055" y="2750737"/>
          <a:ext cx="7095488" cy="411666"/>
        </a:xfrm>
        <a:custGeom>
          <a:avLst/>
          <a:gdLst/>
          <a:ahLst/>
          <a:cxnLst/>
          <a:rect l="0" t="0" r="0" b="0"/>
          <a:pathLst>
            <a:path>
              <a:moveTo>
                <a:pt x="7095488" y="0"/>
              </a:moveTo>
              <a:lnTo>
                <a:pt x="7095488" y="222933"/>
              </a:lnTo>
              <a:lnTo>
                <a:pt x="0" y="222933"/>
              </a:lnTo>
              <a:lnTo>
                <a:pt x="0" y="411666"/>
              </a:lnTo>
            </a:path>
          </a:pathLst>
        </a:custGeom>
        <a:noFill/>
        <a:ln w="6350" cap="flat" cmpd="sng" algn="ctr">
          <a:solidFill>
            <a:schemeClr val="accent2">
              <a:hueOff val="3803405"/>
              <a:satOff val="-76511"/>
              <a:lumOff val="-2745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0068" y="2954359"/>
        <a:ext cx="355462" cy="4422"/>
      </dsp:txXfrm>
    </dsp:sp>
    <dsp:sp modelId="{2DE5BC9F-8C60-F443-9504-192F520EA6C9}">
      <dsp:nvSpPr>
        <dsp:cNvPr id="0" name=""/>
        <dsp:cNvSpPr/>
      </dsp:nvSpPr>
      <dsp:spPr>
        <a:xfrm>
          <a:off x="7844095" y="1598800"/>
          <a:ext cx="1922896" cy="1153737"/>
        </a:xfrm>
        <a:prstGeom prst="rect">
          <a:avLst/>
        </a:prstGeom>
        <a:solidFill>
          <a:schemeClr val="accent2">
            <a:hueOff val="3327980"/>
            <a:satOff val="-66947"/>
            <a:lumOff val="-24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tr-TR" sz="1300" kern="1200"/>
            <a:t>● Iliopsoas kanama</a:t>
          </a:r>
          <a:endParaRPr lang="en-US" sz="1300" kern="1200"/>
        </a:p>
      </dsp:txBody>
      <dsp:txXfrm>
        <a:off x="7844095" y="1598800"/>
        <a:ext cx="1922896" cy="1153737"/>
      </dsp:txXfrm>
    </dsp:sp>
    <dsp:sp modelId="{4CD94A4C-60CA-5C45-A002-9A9BE75249A1}">
      <dsp:nvSpPr>
        <dsp:cNvPr id="0" name=""/>
        <dsp:cNvSpPr/>
      </dsp:nvSpPr>
      <dsp:spPr>
        <a:xfrm>
          <a:off x="748607" y="3194804"/>
          <a:ext cx="1922896" cy="1153737"/>
        </a:xfrm>
        <a:prstGeom prst="rect">
          <a:avLst/>
        </a:prstGeom>
        <a:solidFill>
          <a:schemeClr val="accent2">
            <a:hueOff val="3803405"/>
            <a:satOff val="-76511"/>
            <a:lumOff val="-2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224" tIns="98904" rIns="94224" bIns="98904" numCol="1" spcCol="1270" anchor="ctr" anchorCtr="0">
          <a:noAutofit/>
        </a:bodyPr>
        <a:lstStyle/>
        <a:p>
          <a:pPr marL="0" lvl="0" indent="0" algn="ctr" defTabSz="577850">
            <a:lnSpc>
              <a:spcPct val="90000"/>
            </a:lnSpc>
            <a:spcBef>
              <a:spcPct val="0"/>
            </a:spcBef>
            <a:spcAft>
              <a:spcPct val="35000"/>
            </a:spcAft>
            <a:buNone/>
          </a:pPr>
          <a:r>
            <a:rPr lang="tr-TR" sz="1300" kern="1200"/>
            <a:t>● Motorlu taşıt kazaları veya yüksekten düşme gibi önemli yaralanmalar.</a:t>
          </a:r>
          <a:endParaRPr lang="en-US" sz="1300" kern="1200"/>
        </a:p>
      </dsp:txBody>
      <dsp:txXfrm>
        <a:off x="748607" y="3194804"/>
        <a:ext cx="1922896" cy="11537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AE03F-C46F-3E49-9C2A-8094250A19BD}">
      <dsp:nvSpPr>
        <dsp:cNvPr id="0" name=""/>
        <dsp:cNvSpPr/>
      </dsp:nvSpPr>
      <dsp:spPr>
        <a:xfrm>
          <a:off x="0" y="2717"/>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3A3C1C-B8C6-B14F-8DCF-FF65F986D008}">
      <dsp:nvSpPr>
        <dsp:cNvPr id="0" name=""/>
        <dsp:cNvSpPr/>
      </dsp:nvSpPr>
      <dsp:spPr>
        <a:xfrm>
          <a:off x="0" y="2717"/>
          <a:ext cx="6735443" cy="92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 Faktör I (Fibrinojen) pıhtı oluşumu için kritik proteindir.</a:t>
          </a:r>
        </a:p>
      </dsp:txBody>
      <dsp:txXfrm>
        <a:off x="0" y="2717"/>
        <a:ext cx="6735443" cy="926527"/>
      </dsp:txXfrm>
    </dsp:sp>
    <dsp:sp modelId="{845D6C2E-EFE5-DE44-A652-0DD8BD2D494E}">
      <dsp:nvSpPr>
        <dsp:cNvPr id="0" name=""/>
        <dsp:cNvSpPr/>
      </dsp:nvSpPr>
      <dsp:spPr>
        <a:xfrm>
          <a:off x="0" y="929245"/>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9C24B4-81DD-9941-959B-FB89285E5F64}">
      <dsp:nvSpPr>
        <dsp:cNvPr id="0" name=""/>
        <dsp:cNvSpPr/>
      </dsp:nvSpPr>
      <dsp:spPr>
        <a:xfrm>
          <a:off x="0" y="929245"/>
          <a:ext cx="6735443" cy="92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 Otozomal resesif geçişli nadir bir kanama bozukluğu.</a:t>
          </a:r>
        </a:p>
      </dsp:txBody>
      <dsp:txXfrm>
        <a:off x="0" y="929245"/>
        <a:ext cx="6735443" cy="926527"/>
      </dsp:txXfrm>
    </dsp:sp>
    <dsp:sp modelId="{A49AA71D-46D6-3245-A6A5-27BBA900FE5F}">
      <dsp:nvSpPr>
        <dsp:cNvPr id="0" name=""/>
        <dsp:cNvSpPr/>
      </dsp:nvSpPr>
      <dsp:spPr>
        <a:xfrm>
          <a:off x="0" y="1855773"/>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62E0A8-E47E-894D-BE8D-C50330C57052}">
      <dsp:nvSpPr>
        <dsp:cNvPr id="0" name=""/>
        <dsp:cNvSpPr/>
      </dsp:nvSpPr>
      <dsp:spPr>
        <a:xfrm>
          <a:off x="0" y="1855773"/>
          <a:ext cx="6735443" cy="92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Alt Tipler:</a:t>
          </a:r>
        </a:p>
      </dsp:txBody>
      <dsp:txXfrm>
        <a:off x="0" y="1855773"/>
        <a:ext cx="6735443" cy="926527"/>
      </dsp:txXfrm>
    </dsp:sp>
    <dsp:sp modelId="{093D6FA8-0659-2143-9F81-284FA44D5BE6}">
      <dsp:nvSpPr>
        <dsp:cNvPr id="0" name=""/>
        <dsp:cNvSpPr/>
      </dsp:nvSpPr>
      <dsp:spPr>
        <a:xfrm>
          <a:off x="0" y="2782301"/>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F55A3C-943D-0147-9666-AB767EFC5F16}">
      <dsp:nvSpPr>
        <dsp:cNvPr id="0" name=""/>
        <dsp:cNvSpPr/>
      </dsp:nvSpPr>
      <dsp:spPr>
        <a:xfrm>
          <a:off x="0" y="2782301"/>
          <a:ext cx="6735443" cy="92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1. Afibrinojenemi: Fibrinojen tamamen yok.</a:t>
          </a:r>
        </a:p>
      </dsp:txBody>
      <dsp:txXfrm>
        <a:off x="0" y="2782301"/>
        <a:ext cx="6735443" cy="926527"/>
      </dsp:txXfrm>
    </dsp:sp>
    <dsp:sp modelId="{9FEBDB59-9A0D-EC4A-A3B4-1645F8D23DEE}">
      <dsp:nvSpPr>
        <dsp:cNvPr id="0" name=""/>
        <dsp:cNvSpPr/>
      </dsp:nvSpPr>
      <dsp:spPr>
        <a:xfrm>
          <a:off x="0" y="3708828"/>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3FBB94-00B6-3E40-B41C-EAB7A329919D}">
      <dsp:nvSpPr>
        <dsp:cNvPr id="0" name=""/>
        <dsp:cNvSpPr/>
      </dsp:nvSpPr>
      <dsp:spPr>
        <a:xfrm>
          <a:off x="0" y="3708828"/>
          <a:ext cx="6735443" cy="92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2. Hipofibrinojenemi: Fibrinojen düşük ama var.</a:t>
          </a:r>
        </a:p>
      </dsp:txBody>
      <dsp:txXfrm>
        <a:off x="0" y="3708828"/>
        <a:ext cx="6735443" cy="926527"/>
      </dsp:txXfrm>
    </dsp:sp>
    <dsp:sp modelId="{7BD4C521-0CBA-6441-A005-25A59BB7C84C}">
      <dsp:nvSpPr>
        <dsp:cNvPr id="0" name=""/>
        <dsp:cNvSpPr/>
      </dsp:nvSpPr>
      <dsp:spPr>
        <a:xfrm>
          <a:off x="0" y="4635356"/>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541652-1C4C-0546-9009-AB5D672E998A}">
      <dsp:nvSpPr>
        <dsp:cNvPr id="0" name=""/>
        <dsp:cNvSpPr/>
      </dsp:nvSpPr>
      <dsp:spPr>
        <a:xfrm>
          <a:off x="0" y="4635356"/>
          <a:ext cx="6735443" cy="926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3. Disfibrinojenemi: Fibrinojen var ama yapısal/fonksiyonel bozukluk var.</a:t>
          </a:r>
        </a:p>
      </dsp:txBody>
      <dsp:txXfrm>
        <a:off x="0" y="4635356"/>
        <a:ext cx="6735443" cy="9265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68EF2-8C61-2344-B401-6E01629DC29D}">
      <dsp:nvSpPr>
        <dsp:cNvPr id="0" name=""/>
        <dsp:cNvSpPr/>
      </dsp:nvSpPr>
      <dsp:spPr>
        <a:xfrm>
          <a:off x="0" y="0"/>
          <a:ext cx="4844619" cy="99553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 Göbek kordonu kanaması</a:t>
          </a:r>
        </a:p>
      </dsp:txBody>
      <dsp:txXfrm>
        <a:off x="29158" y="29158"/>
        <a:ext cx="3653885" cy="937216"/>
      </dsp:txXfrm>
    </dsp:sp>
    <dsp:sp modelId="{A8A3EB12-05EA-224F-8530-6F453312E9F6}">
      <dsp:nvSpPr>
        <dsp:cNvPr id="0" name=""/>
        <dsp:cNvSpPr/>
      </dsp:nvSpPr>
      <dsp:spPr>
        <a:xfrm>
          <a:off x="361773" y="1133800"/>
          <a:ext cx="4844619" cy="99553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 Burun ve diş eti kanamaları</a:t>
          </a:r>
        </a:p>
      </dsp:txBody>
      <dsp:txXfrm>
        <a:off x="390931" y="1162958"/>
        <a:ext cx="3777434" cy="937216"/>
      </dsp:txXfrm>
    </dsp:sp>
    <dsp:sp modelId="{7A9658CA-913F-5C4D-86F2-8E15A6E047F2}">
      <dsp:nvSpPr>
        <dsp:cNvPr id="0" name=""/>
        <dsp:cNvSpPr/>
      </dsp:nvSpPr>
      <dsp:spPr>
        <a:xfrm>
          <a:off x="723547" y="2267601"/>
          <a:ext cx="4844619" cy="99553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 Menoraji, doğum sonrası kanama</a:t>
          </a:r>
        </a:p>
      </dsp:txBody>
      <dsp:txXfrm>
        <a:off x="752705" y="2296759"/>
        <a:ext cx="3777434" cy="937216"/>
      </dsp:txXfrm>
    </dsp:sp>
    <dsp:sp modelId="{C2EA90CF-8485-0343-9060-5DD898541797}">
      <dsp:nvSpPr>
        <dsp:cNvPr id="0" name=""/>
        <dsp:cNvSpPr/>
      </dsp:nvSpPr>
      <dsp:spPr>
        <a:xfrm>
          <a:off x="1085320" y="3401402"/>
          <a:ext cx="4844619" cy="99553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 Kas içi ve eklem içi kanamalar</a:t>
          </a:r>
        </a:p>
      </dsp:txBody>
      <dsp:txXfrm>
        <a:off x="1114478" y="3430560"/>
        <a:ext cx="3777434" cy="937216"/>
      </dsp:txXfrm>
    </dsp:sp>
    <dsp:sp modelId="{B6BF81ED-2CE7-3541-9EC3-C3307DB9F143}">
      <dsp:nvSpPr>
        <dsp:cNvPr id="0" name=""/>
        <dsp:cNvSpPr/>
      </dsp:nvSpPr>
      <dsp:spPr>
        <a:xfrm>
          <a:off x="1447094" y="4535202"/>
          <a:ext cx="4844619" cy="99553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 Disfibrinojenemi olgularında tromboz riski</a:t>
          </a:r>
        </a:p>
      </dsp:txBody>
      <dsp:txXfrm>
        <a:off x="1476252" y="4564360"/>
        <a:ext cx="3777434" cy="937216"/>
      </dsp:txXfrm>
    </dsp:sp>
    <dsp:sp modelId="{B0581DF6-7F2B-D54D-802C-583D761C271E}">
      <dsp:nvSpPr>
        <dsp:cNvPr id="0" name=""/>
        <dsp:cNvSpPr/>
      </dsp:nvSpPr>
      <dsp:spPr>
        <a:xfrm>
          <a:off x="4197523" y="727291"/>
          <a:ext cx="647095" cy="64709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4343119" y="727291"/>
        <a:ext cx="355903" cy="486939"/>
      </dsp:txXfrm>
    </dsp:sp>
    <dsp:sp modelId="{26BB5C09-7569-DC4A-AC45-7DFB94F569A5}">
      <dsp:nvSpPr>
        <dsp:cNvPr id="0" name=""/>
        <dsp:cNvSpPr/>
      </dsp:nvSpPr>
      <dsp:spPr>
        <a:xfrm>
          <a:off x="4559297" y="1861092"/>
          <a:ext cx="647095" cy="64709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4704893" y="1861092"/>
        <a:ext cx="355903" cy="486939"/>
      </dsp:txXfrm>
    </dsp:sp>
    <dsp:sp modelId="{1D273009-F8BD-6B48-A12A-B407484EE49C}">
      <dsp:nvSpPr>
        <dsp:cNvPr id="0" name=""/>
        <dsp:cNvSpPr/>
      </dsp:nvSpPr>
      <dsp:spPr>
        <a:xfrm>
          <a:off x="4921070" y="2978300"/>
          <a:ext cx="647095" cy="64709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5066666" y="2978300"/>
        <a:ext cx="355903" cy="486939"/>
      </dsp:txXfrm>
    </dsp:sp>
    <dsp:sp modelId="{6452CB57-0BDC-7644-BC4D-D6F95E0A64E4}">
      <dsp:nvSpPr>
        <dsp:cNvPr id="0" name=""/>
        <dsp:cNvSpPr/>
      </dsp:nvSpPr>
      <dsp:spPr>
        <a:xfrm>
          <a:off x="5282844" y="4123162"/>
          <a:ext cx="647095" cy="647095"/>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5428440" y="4123162"/>
        <a:ext cx="355903" cy="4869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044AA-6290-2446-957C-7A1818E8DD68}">
      <dsp:nvSpPr>
        <dsp:cNvPr id="0" name=""/>
        <dsp:cNvSpPr/>
      </dsp:nvSpPr>
      <dsp:spPr>
        <a:xfrm>
          <a:off x="0" y="81207"/>
          <a:ext cx="6291714" cy="1272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 PT, </a:t>
          </a:r>
          <a:r>
            <a:rPr lang="en-US" sz="3200" kern="1200" dirty="0" err="1"/>
            <a:t>aPTT</a:t>
          </a:r>
          <a:r>
            <a:rPr lang="en-US" sz="3200" kern="1200" dirty="0"/>
            <a:t>, TT: </a:t>
          </a:r>
          <a:r>
            <a:rPr lang="en-US" sz="3200" kern="1200" dirty="0" err="1"/>
            <a:t>Genellikle</a:t>
          </a:r>
          <a:r>
            <a:rPr lang="en-US" sz="3200" kern="1200" dirty="0"/>
            <a:t> </a:t>
          </a:r>
          <a:r>
            <a:rPr lang="en-US" sz="3200" kern="1200" dirty="0" err="1"/>
            <a:t>uzamış</a:t>
          </a:r>
          <a:r>
            <a:rPr lang="en-US" sz="3200" kern="1200" dirty="0"/>
            <a:t>.</a:t>
          </a:r>
        </a:p>
      </dsp:txBody>
      <dsp:txXfrm>
        <a:off x="62141" y="143348"/>
        <a:ext cx="6167432" cy="1148678"/>
      </dsp:txXfrm>
    </dsp:sp>
    <dsp:sp modelId="{BCE40459-1962-A04F-A57C-F6528EC1C077}">
      <dsp:nvSpPr>
        <dsp:cNvPr id="0" name=""/>
        <dsp:cNvSpPr/>
      </dsp:nvSpPr>
      <dsp:spPr>
        <a:xfrm>
          <a:off x="0" y="1446327"/>
          <a:ext cx="6291714" cy="1272960"/>
        </a:xfrm>
        <a:prstGeom prst="roundRect">
          <a:avLst/>
        </a:prstGeom>
        <a:solidFill>
          <a:schemeClr val="accent2">
            <a:hueOff val="1267802"/>
            <a:satOff val="-25504"/>
            <a:lumOff val="-91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 Fibrinojen düzeyi: Clauss metodu ile ölçülür.</a:t>
          </a:r>
        </a:p>
      </dsp:txBody>
      <dsp:txXfrm>
        <a:off x="62141" y="1508468"/>
        <a:ext cx="6167432" cy="1148678"/>
      </dsp:txXfrm>
    </dsp:sp>
    <dsp:sp modelId="{26EF0234-D7EF-694E-A20F-533B03DA0D29}">
      <dsp:nvSpPr>
        <dsp:cNvPr id="0" name=""/>
        <dsp:cNvSpPr/>
      </dsp:nvSpPr>
      <dsp:spPr>
        <a:xfrm>
          <a:off x="0" y="2811447"/>
          <a:ext cx="6291714" cy="1272960"/>
        </a:xfrm>
        <a:prstGeom prst="roundRect">
          <a:avLst/>
        </a:prstGeom>
        <a:solidFill>
          <a:schemeClr val="accent2">
            <a:hueOff val="2535604"/>
            <a:satOff val="-51007"/>
            <a:lumOff val="-183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 Afibrinojenemi: &lt;10 mg/dL</a:t>
          </a:r>
        </a:p>
      </dsp:txBody>
      <dsp:txXfrm>
        <a:off x="62141" y="2873588"/>
        <a:ext cx="6167432" cy="1148678"/>
      </dsp:txXfrm>
    </dsp:sp>
    <dsp:sp modelId="{251FD536-0132-D543-8C16-01CCD327AA8E}">
      <dsp:nvSpPr>
        <dsp:cNvPr id="0" name=""/>
        <dsp:cNvSpPr/>
      </dsp:nvSpPr>
      <dsp:spPr>
        <a:xfrm>
          <a:off x="0" y="4176567"/>
          <a:ext cx="6291714" cy="1272960"/>
        </a:xfrm>
        <a:prstGeom prst="roundRect">
          <a:avLst/>
        </a:prstGeom>
        <a:solidFill>
          <a:schemeClr val="accent2">
            <a:hueOff val="3803405"/>
            <a:satOff val="-76511"/>
            <a:lumOff val="-2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 Hipofibrinojenemi: 10–150 mg/dL</a:t>
          </a:r>
        </a:p>
      </dsp:txBody>
      <dsp:txXfrm>
        <a:off x="62141" y="4238708"/>
        <a:ext cx="6167432" cy="11486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1A119-3E94-1F4C-8119-6546DF4086D2}">
      <dsp:nvSpPr>
        <dsp:cNvPr id="0" name=""/>
        <dsp:cNvSpPr/>
      </dsp:nvSpPr>
      <dsp:spPr>
        <a:xfrm>
          <a:off x="713124" y="342"/>
          <a:ext cx="2858301" cy="17149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 Akut Kanama: Kriyopresipitat, fibrinojen konsantresi</a:t>
          </a:r>
        </a:p>
      </dsp:txBody>
      <dsp:txXfrm>
        <a:off x="713124" y="342"/>
        <a:ext cx="2858301" cy="1714981"/>
      </dsp:txXfrm>
    </dsp:sp>
    <dsp:sp modelId="{04499894-360D-204E-A0C5-CCDBC434CE37}">
      <dsp:nvSpPr>
        <dsp:cNvPr id="0" name=""/>
        <dsp:cNvSpPr/>
      </dsp:nvSpPr>
      <dsp:spPr>
        <a:xfrm>
          <a:off x="3857256" y="342"/>
          <a:ext cx="2858301" cy="171498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 Profilaksi: Cerrahi/doğum öncesi replasman</a:t>
          </a:r>
        </a:p>
      </dsp:txBody>
      <dsp:txXfrm>
        <a:off x="3857256" y="342"/>
        <a:ext cx="2858301" cy="1714981"/>
      </dsp:txXfrm>
    </dsp:sp>
    <dsp:sp modelId="{B91FB4EB-1AC7-CE4D-B353-2BF5528C0E98}">
      <dsp:nvSpPr>
        <dsp:cNvPr id="0" name=""/>
        <dsp:cNvSpPr/>
      </dsp:nvSpPr>
      <dsp:spPr>
        <a:xfrm>
          <a:off x="713124" y="2001153"/>
          <a:ext cx="2858301" cy="171498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 Cerrahi: ≥150–200 mg/dL</a:t>
          </a:r>
        </a:p>
      </dsp:txBody>
      <dsp:txXfrm>
        <a:off x="713124" y="2001153"/>
        <a:ext cx="2858301" cy="1714981"/>
      </dsp:txXfrm>
    </dsp:sp>
    <dsp:sp modelId="{EBD091A0-D96A-B94E-B53A-84C004B58536}">
      <dsp:nvSpPr>
        <dsp:cNvPr id="0" name=""/>
        <dsp:cNvSpPr/>
      </dsp:nvSpPr>
      <dsp:spPr>
        <a:xfrm>
          <a:off x="3857256" y="2001153"/>
          <a:ext cx="2858301" cy="171498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 Doğum/Travma: ≥100 mg/dL</a:t>
          </a:r>
        </a:p>
      </dsp:txBody>
      <dsp:txXfrm>
        <a:off x="3857256" y="2001153"/>
        <a:ext cx="2858301" cy="1714981"/>
      </dsp:txXfrm>
    </dsp:sp>
    <dsp:sp modelId="{99B7E9E6-1AC1-9C42-AD0B-ED479AE6A17F}">
      <dsp:nvSpPr>
        <dsp:cNvPr id="0" name=""/>
        <dsp:cNvSpPr/>
      </dsp:nvSpPr>
      <dsp:spPr>
        <a:xfrm>
          <a:off x="713124" y="4001965"/>
          <a:ext cx="2858301" cy="171498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 Minör kanama: ≥50–100 mg/dL</a:t>
          </a:r>
        </a:p>
      </dsp:txBody>
      <dsp:txXfrm>
        <a:off x="713124" y="4001965"/>
        <a:ext cx="2858301" cy="1714981"/>
      </dsp:txXfrm>
    </dsp:sp>
    <dsp:sp modelId="{AAAE3134-3C0B-8445-B346-4FE76AC7126E}">
      <dsp:nvSpPr>
        <dsp:cNvPr id="0" name=""/>
        <dsp:cNvSpPr/>
      </dsp:nvSpPr>
      <dsp:spPr>
        <a:xfrm>
          <a:off x="3857256" y="4001965"/>
          <a:ext cx="2858301" cy="17149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 Yeni gelişmeler: Rekombinant fibrinojen, gen tedavisi araştırmaları</a:t>
          </a:r>
        </a:p>
      </dsp:txBody>
      <dsp:txXfrm>
        <a:off x="3857256" y="4001965"/>
        <a:ext cx="2858301" cy="17149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FD9AF-732B-C949-AFD0-B19A0B81BE69}">
      <dsp:nvSpPr>
        <dsp:cNvPr id="0" name=""/>
        <dsp:cNvSpPr/>
      </dsp:nvSpPr>
      <dsp:spPr>
        <a:xfrm>
          <a:off x="0" y="2785"/>
          <a:ext cx="2424759" cy="13395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tr-TR" sz="1200" b="1" i="0" kern="1200" baseline="0"/>
            <a:t>Tanım ve Epidemiyoloji:</a:t>
          </a:r>
          <a:br>
            <a:rPr lang="tr-TR" sz="1200" b="0" i="0" kern="1200" baseline="0"/>
          </a:br>
          <a:r>
            <a:rPr lang="tr-TR" sz="1200" b="0" i="0" kern="1200" baseline="0"/>
            <a:t>Faktör VII eksikliği nadir görülen bir kanama bozukluğudur. Otozomal resesif geçişli olup hem kadın hem erkeklerde görülebilir.</a:t>
          </a:r>
          <a:endParaRPr lang="en-US" sz="1200" kern="1200"/>
        </a:p>
      </dsp:txBody>
      <dsp:txXfrm>
        <a:off x="65390" y="68175"/>
        <a:ext cx="2293979" cy="1208745"/>
      </dsp:txXfrm>
    </dsp:sp>
    <dsp:sp modelId="{1965014C-1C64-9F4B-8FB3-6A8D80713B96}">
      <dsp:nvSpPr>
        <dsp:cNvPr id="0" name=""/>
        <dsp:cNvSpPr/>
      </dsp:nvSpPr>
      <dsp:spPr>
        <a:xfrm rot="5400000">
          <a:off x="4044290" y="-76291"/>
          <a:ext cx="1071620" cy="4310683"/>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tr-TR" sz="1500" b="0" i="0" kern="1200" baseline="0"/>
            <a:t>Hafif formlarda burun kanaması, diş eti kanaması ve menoraji</a:t>
          </a:r>
          <a:endParaRPr lang="en-US" sz="1500" kern="1200"/>
        </a:p>
        <a:p>
          <a:pPr marL="114300" lvl="1" indent="-114300" algn="l" defTabSz="666750">
            <a:lnSpc>
              <a:spcPct val="90000"/>
            </a:lnSpc>
            <a:spcBef>
              <a:spcPct val="0"/>
            </a:spcBef>
            <a:spcAft>
              <a:spcPct val="15000"/>
            </a:spcAft>
            <a:buChar char="•"/>
          </a:pPr>
          <a:r>
            <a:rPr lang="tr-TR" sz="1500" b="0" i="0" kern="1200" baseline="0"/>
            <a:t>Ciddi formlarda eklem ve kas içi kanamalar veya yaşamı tehdit eden kanamalar</a:t>
          </a:r>
          <a:endParaRPr lang="en-US" sz="1500" kern="1200"/>
        </a:p>
      </dsp:txBody>
      <dsp:txXfrm rot="-5400000">
        <a:off x="2424759" y="1595552"/>
        <a:ext cx="4258371" cy="966996"/>
      </dsp:txXfrm>
    </dsp:sp>
    <dsp:sp modelId="{EC44D524-04DA-E144-AA36-23E443AA48B0}">
      <dsp:nvSpPr>
        <dsp:cNvPr id="0" name=""/>
        <dsp:cNvSpPr/>
      </dsp:nvSpPr>
      <dsp:spPr>
        <a:xfrm>
          <a:off x="0" y="1409287"/>
          <a:ext cx="2424759" cy="1339525"/>
        </a:xfrm>
        <a:prstGeom prst="roundRect">
          <a:avLst/>
        </a:prstGeom>
        <a:solidFill>
          <a:schemeClr val="accent2">
            <a:hueOff val="1267802"/>
            <a:satOff val="-25504"/>
            <a:lumOff val="-91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tr-TR" sz="1200" b="1" i="0" kern="1200" baseline="0"/>
            <a:t>Klinik Bulgular:</a:t>
          </a:r>
          <a:endParaRPr lang="en-US" sz="1200" kern="1200"/>
        </a:p>
      </dsp:txBody>
      <dsp:txXfrm>
        <a:off x="65390" y="1474677"/>
        <a:ext cx="2293979" cy="1208745"/>
      </dsp:txXfrm>
    </dsp:sp>
    <dsp:sp modelId="{C54F49DD-A6B6-4349-AA13-7BC4E3483570}">
      <dsp:nvSpPr>
        <dsp:cNvPr id="0" name=""/>
        <dsp:cNvSpPr/>
      </dsp:nvSpPr>
      <dsp:spPr>
        <a:xfrm rot="5400000">
          <a:off x="4044290" y="1330210"/>
          <a:ext cx="1071620" cy="4310683"/>
        </a:xfrm>
        <a:prstGeom prst="round2SameRect">
          <a:avLst/>
        </a:prstGeom>
        <a:solidFill>
          <a:schemeClr val="accent2">
            <a:tint val="40000"/>
            <a:alpha val="90000"/>
            <a:hueOff val="1632356"/>
            <a:satOff val="-37890"/>
            <a:lumOff val="-3758"/>
            <a:alphaOff val="0"/>
          </a:schemeClr>
        </a:solidFill>
        <a:ln w="12700" cap="flat" cmpd="sng" algn="ctr">
          <a:solidFill>
            <a:schemeClr val="accent2">
              <a:tint val="40000"/>
              <a:alpha val="90000"/>
              <a:hueOff val="1632356"/>
              <a:satOff val="-37890"/>
              <a:lumOff val="-37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tr-TR" sz="1500" b="0" i="0" kern="1200" baseline="0"/>
            <a:t>Uzamış protrombin zamanı (PT)</a:t>
          </a:r>
          <a:endParaRPr lang="en-US" sz="1500" kern="1200"/>
        </a:p>
        <a:p>
          <a:pPr marL="114300" lvl="1" indent="-114300" algn="l" defTabSz="666750">
            <a:lnSpc>
              <a:spcPct val="90000"/>
            </a:lnSpc>
            <a:spcBef>
              <a:spcPct val="0"/>
            </a:spcBef>
            <a:spcAft>
              <a:spcPct val="15000"/>
            </a:spcAft>
            <a:buChar char="•"/>
          </a:pPr>
          <a:r>
            <a:rPr lang="tr-TR" sz="1500" b="0" i="0" kern="1200" baseline="0"/>
            <a:t>Faktör VII düzeyinde azalma</a:t>
          </a:r>
          <a:endParaRPr lang="en-US" sz="1500" kern="1200"/>
        </a:p>
      </dsp:txBody>
      <dsp:txXfrm rot="-5400000">
        <a:off x="2424759" y="3002053"/>
        <a:ext cx="4258371" cy="966996"/>
      </dsp:txXfrm>
    </dsp:sp>
    <dsp:sp modelId="{7534D442-5FBA-2748-B34B-DD52C6873930}">
      <dsp:nvSpPr>
        <dsp:cNvPr id="0" name=""/>
        <dsp:cNvSpPr/>
      </dsp:nvSpPr>
      <dsp:spPr>
        <a:xfrm>
          <a:off x="0" y="2815789"/>
          <a:ext cx="2424759" cy="1339525"/>
        </a:xfrm>
        <a:prstGeom prst="roundRect">
          <a:avLst/>
        </a:prstGeom>
        <a:solidFill>
          <a:schemeClr val="accent2">
            <a:hueOff val="2535604"/>
            <a:satOff val="-51007"/>
            <a:lumOff val="-183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tr-TR" sz="1200" b="1" i="0" kern="1200" baseline="0"/>
            <a:t>Tanı:</a:t>
          </a:r>
          <a:endParaRPr lang="en-US" sz="1200" kern="1200"/>
        </a:p>
      </dsp:txBody>
      <dsp:txXfrm>
        <a:off x="65390" y="2881179"/>
        <a:ext cx="2293979" cy="1208745"/>
      </dsp:txXfrm>
    </dsp:sp>
    <dsp:sp modelId="{957BF627-E0E0-A645-8A9A-81346C2600D3}">
      <dsp:nvSpPr>
        <dsp:cNvPr id="0" name=""/>
        <dsp:cNvSpPr/>
      </dsp:nvSpPr>
      <dsp:spPr>
        <a:xfrm rot="5400000">
          <a:off x="4044290" y="2736712"/>
          <a:ext cx="1071620" cy="4310683"/>
        </a:xfrm>
        <a:prstGeom prst="round2SameRect">
          <a:avLst/>
        </a:prstGeom>
        <a:solidFill>
          <a:schemeClr val="accent2">
            <a:tint val="40000"/>
            <a:alpha val="90000"/>
            <a:hueOff val="3264713"/>
            <a:satOff val="-75780"/>
            <a:lumOff val="-7516"/>
            <a:alphaOff val="0"/>
          </a:schemeClr>
        </a:solidFill>
        <a:ln w="12700" cap="flat" cmpd="sng" algn="ctr">
          <a:solidFill>
            <a:schemeClr val="accent2">
              <a:tint val="40000"/>
              <a:alpha val="90000"/>
              <a:hueOff val="3264713"/>
              <a:satOff val="-75780"/>
              <a:lumOff val="-75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tr-TR" sz="1500" b="1" i="0" kern="1200" baseline="0"/>
            <a:t>rFVIIa (rekombinant Faktör VIIa):</a:t>
          </a:r>
          <a:r>
            <a:rPr lang="tr-TR" sz="1500" b="0" i="0" kern="1200" baseline="0"/>
            <a:t> İlk tercih</a:t>
          </a:r>
          <a:endParaRPr lang="en-US" sz="1500" kern="1200"/>
        </a:p>
        <a:p>
          <a:pPr marL="114300" lvl="1" indent="-114300" algn="l" defTabSz="666750">
            <a:lnSpc>
              <a:spcPct val="90000"/>
            </a:lnSpc>
            <a:spcBef>
              <a:spcPct val="0"/>
            </a:spcBef>
            <a:spcAft>
              <a:spcPct val="15000"/>
            </a:spcAft>
            <a:buChar char="•"/>
          </a:pPr>
          <a:r>
            <a:rPr lang="tr-TR" sz="1500" b="1" i="0" kern="1200" baseline="0"/>
            <a:t>Taze donmuş plazma</a:t>
          </a:r>
          <a:r>
            <a:rPr lang="tr-TR" sz="1500" b="0" i="0" kern="1200" baseline="0"/>
            <a:t> veya </a:t>
          </a:r>
          <a:r>
            <a:rPr lang="tr-TR" sz="1500" b="1" i="0" kern="1200" baseline="0"/>
            <a:t>prothrombin kompleks konsantresi (PCC)</a:t>
          </a:r>
          <a:endParaRPr lang="en-US" sz="1500" kern="1200"/>
        </a:p>
      </dsp:txBody>
      <dsp:txXfrm rot="-5400000">
        <a:off x="2424759" y="4408555"/>
        <a:ext cx="4258371" cy="966996"/>
      </dsp:txXfrm>
    </dsp:sp>
    <dsp:sp modelId="{75DB85BC-07AB-A14D-AD4D-3B5FCDA61AB0}">
      <dsp:nvSpPr>
        <dsp:cNvPr id="0" name=""/>
        <dsp:cNvSpPr/>
      </dsp:nvSpPr>
      <dsp:spPr>
        <a:xfrm>
          <a:off x="0" y="4222291"/>
          <a:ext cx="2424759" cy="1339525"/>
        </a:xfrm>
        <a:prstGeom prst="roundRect">
          <a:avLst/>
        </a:prstGeom>
        <a:solidFill>
          <a:schemeClr val="accent2">
            <a:hueOff val="3803405"/>
            <a:satOff val="-76511"/>
            <a:lumOff val="-2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tr-TR" sz="1200" b="1" i="0" kern="1200" baseline="0"/>
            <a:t>Tedavi:</a:t>
          </a:r>
          <a:endParaRPr lang="en-US" sz="1200" kern="1200"/>
        </a:p>
      </dsp:txBody>
      <dsp:txXfrm>
        <a:off x="65390" y="4287681"/>
        <a:ext cx="2293979" cy="12087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EFAE8-579D-2C4A-B791-62A89AA65526}" type="datetimeFigureOut">
              <a:rPr lang="tr-TR" smtClean="0"/>
              <a:t>25.09.2025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53C37-8DF8-1B44-A7C1-720C290FB02E}" type="slidenum">
              <a:rPr lang="tr-TR" smtClean="0"/>
              <a:t>‹#›</a:t>
            </a:fld>
            <a:endParaRPr lang="tr-TR"/>
          </a:p>
        </p:txBody>
      </p:sp>
    </p:spTree>
    <p:extLst>
      <p:ext uri="{BB962C8B-B14F-4D97-AF65-F5344CB8AC3E}">
        <p14:creationId xmlns:p14="http://schemas.microsoft.com/office/powerpoint/2010/main" val="3615966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hape 123">
            <a:extLst>
              <a:ext uri="{FF2B5EF4-FFF2-40B4-BE49-F238E27FC236}">
                <a16:creationId xmlns:a16="http://schemas.microsoft.com/office/drawing/2014/main" id="{A7C0305A-7EAF-EA49-80C7-182938D263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Shape 124">
            <a:extLst>
              <a:ext uri="{FF2B5EF4-FFF2-40B4-BE49-F238E27FC236}">
                <a16:creationId xmlns:a16="http://schemas.microsoft.com/office/drawing/2014/main" id="{386BA209-992B-5746-B84E-24E5C5BC2C6E}"/>
              </a:ext>
            </a:extLst>
          </p:cNvPr>
          <p:cNvSpPr>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hape 144">
            <a:extLst>
              <a:ext uri="{FF2B5EF4-FFF2-40B4-BE49-F238E27FC236}">
                <a16:creationId xmlns:a16="http://schemas.microsoft.com/office/drawing/2014/main" id="{61F4986C-22A6-D448-BB9C-8047A21DEA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Shape 145">
            <a:extLst>
              <a:ext uri="{FF2B5EF4-FFF2-40B4-BE49-F238E27FC236}">
                <a16:creationId xmlns:a16="http://schemas.microsoft.com/office/drawing/2014/main" id="{410E3F59-4D86-2A4E-9B4F-D652958D33AC}"/>
              </a:ext>
            </a:extLst>
          </p:cNvPr>
          <p:cNvSpPr>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Hemofilide en sık kanayan eklemler diz, dirsek ve ayak bileği eklemleridir. Ancak her eklem kanayabilir. Kanayan eklemde ağrı, şişlik, kızarıklık, ısı artışı ve hareket kısıtlılığı olabilir. Ancak “ağrı ve hareket kısıtlılığı” eklem kanamalarının en önemli bulgularıdır. Eklem boşluğuna kanamalar sinoviyal membranda enflamasyona yol açar (sinovit). Tekrarlayan kanamalar sonucu gelişen kronik sinovit ile sinoviyal membran kalınlaşır. Kan içindeki proteolitik enzimler eklem kıkırdağında dejenerasyona ve sonuçta eklem boşluğunda daralmaya neden olur.</a:t>
            </a:r>
          </a:p>
          <a:p>
            <a:pPr eaLnBrk="1" hangingPunct="1">
              <a:spcBef>
                <a:spcPct val="0"/>
              </a:spcBef>
            </a:pPr>
            <a:r>
              <a:rPr lang="tr-TR" altLang="tr-TR">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Yapılan çalışmalar az sayıdaki eklem kanamalarının bile geriye dönüşü olmayan eklem hasarlanmasını başlatabildiğini göstermiştir. Bu nedenle özellikle ağır hemofili hastalarında eksik olan faktörün mümkünse profilaktik tedaviyle, değil ise zamanında ve yeterli dozda uygulanması kalıcı eklem sakatlıkları önleyecek veya en aza indirecektir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hape 149">
            <a:extLst>
              <a:ext uri="{FF2B5EF4-FFF2-40B4-BE49-F238E27FC236}">
                <a16:creationId xmlns:a16="http://schemas.microsoft.com/office/drawing/2014/main" id="{01BDF21C-E733-CA49-BE59-5B881175F1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Shape 150">
            <a:extLst>
              <a:ext uri="{FF2B5EF4-FFF2-40B4-BE49-F238E27FC236}">
                <a16:creationId xmlns:a16="http://schemas.microsoft.com/office/drawing/2014/main" id="{1932391D-85BD-9840-AADD-EFC94145C601}"/>
              </a:ext>
            </a:extLst>
          </p:cNvPr>
          <p:cNvSpPr>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ayt Görüntüsü Yer Tutucusu 1">
            <a:extLst>
              <a:ext uri="{FF2B5EF4-FFF2-40B4-BE49-F238E27FC236}">
                <a16:creationId xmlns:a16="http://schemas.microsoft.com/office/drawing/2014/main" id="{060CFE93-9376-6D48-ABCC-08357952C1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 Yer Tutucusu 2">
            <a:extLst>
              <a:ext uri="{FF2B5EF4-FFF2-40B4-BE49-F238E27FC236}">
                <a16:creationId xmlns:a16="http://schemas.microsoft.com/office/drawing/2014/main" id="{A74D1455-95E3-2742-B35F-BE62264DB0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latin typeface="Helvetica Neue" panose="02000503000000020004" pitchFamily="2" charset="0"/>
              <a:ea typeface="Helvetica Neue" panose="02000503000000020004" pitchFamily="2" charset="0"/>
              <a:cs typeface="Helvetica Neue" panose="02000503000000020004" pitchFamily="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hape 154">
            <a:extLst>
              <a:ext uri="{FF2B5EF4-FFF2-40B4-BE49-F238E27FC236}">
                <a16:creationId xmlns:a16="http://schemas.microsoft.com/office/drawing/2014/main" id="{0B8BCB0F-DE05-0C4C-8BE2-7FA742438F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Shape 155">
            <a:extLst>
              <a:ext uri="{FF2B5EF4-FFF2-40B4-BE49-F238E27FC236}">
                <a16:creationId xmlns:a16="http://schemas.microsoft.com/office/drawing/2014/main" id="{E16148DC-E927-8346-9139-ACCB50CF5B83}"/>
              </a:ext>
            </a:extLst>
          </p:cNvPr>
          <p:cNvSpPr>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hape 169">
            <a:extLst>
              <a:ext uri="{FF2B5EF4-FFF2-40B4-BE49-F238E27FC236}">
                <a16:creationId xmlns:a16="http://schemas.microsoft.com/office/drawing/2014/main" id="{E7DCC4F2-4D3A-6E4E-B847-E69A005EE8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Shape 170">
            <a:extLst>
              <a:ext uri="{FF2B5EF4-FFF2-40B4-BE49-F238E27FC236}">
                <a16:creationId xmlns:a16="http://schemas.microsoft.com/office/drawing/2014/main" id="{BE5A4C9D-DEDB-8F45-B94E-4ADD9956E307}"/>
              </a:ext>
            </a:extLst>
          </p:cNvPr>
          <p:cNvSpPr>
            <a:spLocks noGrp="1" noChangeArrowheads="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tr-TR">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Hemofili hastaları için plazma kaynaklı ve rekombinant ürünler mevcuttur. Türkiye piyasasında bulunan plazma kaynaklı ve rekombinant faktör konsantreleri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9/25/25</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31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9/25/25</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73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9/25/25</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415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aşlık ve Maddeler">
    <p:spTree>
      <p:nvGrpSpPr>
        <p:cNvPr id="1" name=""/>
        <p:cNvGrpSpPr/>
        <p:nvPr/>
      </p:nvGrpSpPr>
      <p:grpSpPr>
        <a:xfrm>
          <a:off x="0" y="0"/>
          <a:ext cx="0" cy="0"/>
          <a:chOff x="0" y="0"/>
          <a:chExt cx="0" cy="0"/>
        </a:xfrm>
      </p:grpSpPr>
      <p:sp>
        <p:nvSpPr>
          <p:cNvPr id="56" name="Başlık Metni"/>
          <p:cNvSpPr txBox="1">
            <a:spLocks noGrp="1"/>
          </p:cNvSpPr>
          <p:nvPr>
            <p:ph type="title"/>
          </p:nvPr>
        </p:nvSpPr>
        <p:spPr>
          <a:prstGeom prst="rect">
            <a:avLst/>
          </a:prstGeom>
        </p:spPr>
        <p:txBody>
          <a:bodyPr/>
          <a:lstStyle/>
          <a:p>
            <a:r>
              <a:t>Başlık Metni</a:t>
            </a:r>
          </a:p>
        </p:txBody>
      </p:sp>
      <p:sp>
        <p:nvSpPr>
          <p:cNvPr id="57" name="Gövde Düzeyi Bir…"/>
          <p:cNvSpPr txBox="1">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4" name="Slayt Numarası">
            <a:extLst>
              <a:ext uri="{FF2B5EF4-FFF2-40B4-BE49-F238E27FC236}">
                <a16:creationId xmlns:a16="http://schemas.microsoft.com/office/drawing/2014/main" id="{954C5601-BEBC-0144-99BE-874759ED9032}"/>
              </a:ext>
            </a:extLst>
          </p:cNvPr>
          <p:cNvSpPr txBox="1">
            <a:spLocks noGrp="1"/>
          </p:cNvSpPr>
          <p:nvPr>
            <p:ph type="sldNum" sz="quarter" idx="10"/>
          </p:nvPr>
        </p:nvSpPr>
        <p:spPr/>
        <p:txBody>
          <a:bodyPr/>
          <a:lstStyle>
            <a:lvl1pPr>
              <a:defRPr/>
            </a:lvl1pPr>
          </a:lstStyle>
          <a:p>
            <a:fld id="{5E69F34E-3F0F-7446-87BE-FA11FED48FB1}" type="slidenum">
              <a:rPr lang="tr-TR" altLang="tr-TR"/>
              <a:pPr/>
              <a:t>‹#›</a:t>
            </a:fld>
            <a:endParaRPr lang="tr-TR" altLang="tr-TR"/>
          </a:p>
        </p:txBody>
      </p:sp>
    </p:spTree>
    <p:extLst>
      <p:ext uri="{BB962C8B-B14F-4D97-AF65-F5344CB8AC3E}">
        <p14:creationId xmlns:p14="http://schemas.microsoft.com/office/powerpoint/2010/main" val="149924650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9/25/25</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91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9/25/25</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431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9/25/25</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1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9/25/25</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45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9/25/25</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105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9/25/25</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23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9/25/25</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478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9/25/25</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191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9/25/25</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48972389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9" r:id="rId6"/>
    <p:sldLayoutId id="2147483704" r:id="rId7"/>
    <p:sldLayoutId id="2147483705" r:id="rId8"/>
    <p:sldLayoutId id="2147483706" r:id="rId9"/>
    <p:sldLayoutId id="2147483708" r:id="rId10"/>
    <p:sldLayoutId id="2147483707"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9651FA3-B4A1-4E98-9B71-4CF820877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7FFEC931-90F6-8244-ACB0-C9FD5C360287}"/>
              </a:ext>
            </a:extLst>
          </p:cNvPr>
          <p:cNvSpPr>
            <a:spLocks noGrp="1"/>
          </p:cNvSpPr>
          <p:nvPr>
            <p:ph type="ctrTitle"/>
          </p:nvPr>
        </p:nvSpPr>
        <p:spPr>
          <a:xfrm>
            <a:off x="643466" y="753626"/>
            <a:ext cx="5334930" cy="3004145"/>
          </a:xfrm>
        </p:spPr>
        <p:txBody>
          <a:bodyPr>
            <a:normAutofit/>
          </a:bodyPr>
          <a:lstStyle/>
          <a:p>
            <a:r>
              <a:rPr lang="tr-TR" sz="5100" dirty="0"/>
              <a:t>FAKTÖR EKSİKLİKLERİNE BAĞLI KANAMALAR</a:t>
            </a:r>
          </a:p>
        </p:txBody>
      </p:sp>
      <p:sp>
        <p:nvSpPr>
          <p:cNvPr id="3" name="Alt Başlık 2">
            <a:extLst>
              <a:ext uri="{FF2B5EF4-FFF2-40B4-BE49-F238E27FC236}">
                <a16:creationId xmlns:a16="http://schemas.microsoft.com/office/drawing/2014/main" id="{DCC0C3AE-0253-BC43-BB54-1FD8802847A8}"/>
              </a:ext>
            </a:extLst>
          </p:cNvPr>
          <p:cNvSpPr>
            <a:spLocks noGrp="1"/>
          </p:cNvSpPr>
          <p:nvPr>
            <p:ph type="subTitle" idx="1"/>
          </p:nvPr>
        </p:nvSpPr>
        <p:spPr>
          <a:xfrm>
            <a:off x="643466" y="5090984"/>
            <a:ext cx="5334931" cy="598552"/>
          </a:xfrm>
        </p:spPr>
        <p:txBody>
          <a:bodyPr>
            <a:normAutofit/>
          </a:bodyPr>
          <a:lstStyle/>
          <a:p>
            <a:r>
              <a:rPr lang="tr-TR" b="1" dirty="0" err="1">
                <a:latin typeface="Comic Sans MS" panose="030F0902030302020204" pitchFamily="66" charset="0"/>
                <a:cs typeface="MV Boli" panose="02000500030200090000" pitchFamily="2" charset="0"/>
              </a:rPr>
              <a:t>Dr.Engin</a:t>
            </a:r>
            <a:r>
              <a:rPr lang="tr-TR" b="1" dirty="0">
                <a:latin typeface="Comic Sans MS" panose="030F0902030302020204" pitchFamily="66" charset="0"/>
                <a:cs typeface="MV Boli" panose="02000500030200090000" pitchFamily="2" charset="0"/>
              </a:rPr>
              <a:t> KELKİTLİ</a:t>
            </a:r>
          </a:p>
        </p:txBody>
      </p:sp>
      <p:sp>
        <p:nvSpPr>
          <p:cNvPr id="24" name="Freeform: Shape 2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3994"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Picture 3" descr="Neon renkli zikzak çizgiler">
            <a:extLst>
              <a:ext uri="{FF2B5EF4-FFF2-40B4-BE49-F238E27FC236}">
                <a16:creationId xmlns:a16="http://schemas.microsoft.com/office/drawing/2014/main" id="{26E5ECF5-7FE8-4DC3-B61E-D1B96DDC1222}"/>
              </a:ext>
            </a:extLst>
          </p:cNvPr>
          <p:cNvPicPr>
            <a:picLocks noChangeAspect="1"/>
          </p:cNvPicPr>
          <p:nvPr/>
        </p:nvPicPr>
        <p:blipFill rotWithShape="1">
          <a:blip r:embed="rId2"/>
          <a:srcRect l="24903" r="5098" b="1"/>
          <a:stretch/>
        </p:blipFill>
        <p:spPr>
          <a:xfrm>
            <a:off x="6595884" y="57974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8" name="Freeform: Shape 2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35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 name="Freeform: Shape 133">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38" name="Rectangle 13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Rounded Corners 13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45" name="Dikdörtgen 1">
            <a:extLst>
              <a:ext uri="{FF2B5EF4-FFF2-40B4-BE49-F238E27FC236}">
                <a16:creationId xmlns:a16="http://schemas.microsoft.com/office/drawing/2014/main" id="{F0EC47FF-8B91-AF4F-8832-A65A34E2132A}"/>
              </a:ext>
            </a:extLst>
          </p:cNvPr>
          <p:cNvSpPr>
            <a:spLocks noChangeArrowheads="1"/>
          </p:cNvSpPr>
          <p:nvPr/>
        </p:nvSpPr>
        <p:spPr bwMode="auto">
          <a:xfrm>
            <a:off x="5691210" y="178836"/>
            <a:ext cx="6314303" cy="62955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342900" indent="-342900">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indent="-228600">
              <a:spcBef>
                <a:spcPct val="0"/>
              </a:spcBef>
              <a:spcAft>
                <a:spcPts val="600"/>
              </a:spcAft>
            </a:pPr>
            <a:r>
              <a:rPr lang="en-US" altLang="tr-TR" sz="2400" dirty="0" err="1">
                <a:latin typeface="+mn-lt"/>
              </a:rPr>
              <a:t>Herhangi</a:t>
            </a:r>
            <a:r>
              <a:rPr lang="en-US" altLang="tr-TR" sz="2400" dirty="0">
                <a:latin typeface="+mn-lt"/>
              </a:rPr>
              <a:t> </a:t>
            </a:r>
            <a:r>
              <a:rPr lang="en-US" altLang="tr-TR" sz="2400" dirty="0" err="1">
                <a:latin typeface="+mn-lt"/>
              </a:rPr>
              <a:t>bir</a:t>
            </a:r>
            <a:r>
              <a:rPr lang="en-US" altLang="tr-TR" sz="2400" dirty="0">
                <a:latin typeface="+mn-lt"/>
              </a:rPr>
              <a:t> </a:t>
            </a:r>
            <a:r>
              <a:rPr lang="en-US" altLang="tr-TR" sz="2400" dirty="0" err="1">
                <a:latin typeface="+mn-lt"/>
              </a:rPr>
              <a:t>girişimsel</a:t>
            </a:r>
            <a:r>
              <a:rPr lang="en-US" altLang="tr-TR" sz="2400" dirty="0">
                <a:latin typeface="+mn-lt"/>
              </a:rPr>
              <a:t> </a:t>
            </a:r>
            <a:r>
              <a:rPr lang="en-US" altLang="tr-TR" sz="2400" dirty="0" err="1">
                <a:latin typeface="+mn-lt"/>
              </a:rPr>
              <a:t>işlem</a:t>
            </a:r>
            <a:r>
              <a:rPr lang="en-US" altLang="tr-TR" sz="2400" dirty="0">
                <a:latin typeface="+mn-lt"/>
              </a:rPr>
              <a:t> </a:t>
            </a:r>
            <a:r>
              <a:rPr lang="en-US" altLang="tr-TR" sz="2400" dirty="0" err="1">
                <a:latin typeface="+mn-lt"/>
              </a:rPr>
              <a:t>öncesinde</a:t>
            </a:r>
            <a:r>
              <a:rPr lang="en-US" altLang="tr-TR" sz="2400" dirty="0">
                <a:latin typeface="+mn-lt"/>
              </a:rPr>
              <a:t> </a:t>
            </a:r>
            <a:r>
              <a:rPr lang="en-US" altLang="tr-TR" sz="2400" dirty="0" err="1">
                <a:latin typeface="+mn-lt"/>
              </a:rPr>
              <a:t>uygun</a:t>
            </a:r>
            <a:r>
              <a:rPr lang="en-US" altLang="tr-TR" sz="2400" dirty="0">
                <a:latin typeface="+mn-lt"/>
              </a:rPr>
              <a:t> </a:t>
            </a:r>
            <a:r>
              <a:rPr lang="en-US" altLang="tr-TR" sz="2400" dirty="0" err="1">
                <a:latin typeface="+mn-lt"/>
              </a:rPr>
              <a:t>faktör</a:t>
            </a:r>
            <a:r>
              <a:rPr lang="en-US" altLang="tr-TR" sz="2400" dirty="0">
                <a:latin typeface="+mn-lt"/>
              </a:rPr>
              <a:t> </a:t>
            </a:r>
            <a:r>
              <a:rPr lang="en-US" altLang="tr-TR" sz="2400" dirty="0" err="1">
                <a:latin typeface="+mn-lt"/>
              </a:rPr>
              <a:t>düzeyi</a:t>
            </a:r>
            <a:r>
              <a:rPr lang="en-US" altLang="tr-TR" sz="2400" dirty="0">
                <a:latin typeface="+mn-lt"/>
              </a:rPr>
              <a:t> </a:t>
            </a:r>
            <a:r>
              <a:rPr lang="en-US" altLang="tr-TR" sz="2400" dirty="0" err="1">
                <a:latin typeface="+mn-lt"/>
              </a:rPr>
              <a:t>sağlanmalıdır</a:t>
            </a:r>
            <a:r>
              <a:rPr lang="en-US" altLang="tr-TR" sz="2400" dirty="0">
                <a:latin typeface="+mn-lt"/>
              </a:rPr>
              <a:t>. </a:t>
            </a:r>
          </a:p>
          <a:p>
            <a:pPr indent="-228600">
              <a:spcBef>
                <a:spcPct val="0"/>
              </a:spcBef>
              <a:spcAft>
                <a:spcPts val="600"/>
              </a:spcAft>
            </a:pPr>
            <a:r>
              <a:rPr lang="en-US" altLang="tr-TR" sz="2400" dirty="0">
                <a:latin typeface="+mn-lt"/>
              </a:rPr>
              <a:t>Damar </a:t>
            </a:r>
            <a:r>
              <a:rPr lang="en-US" altLang="tr-TR" sz="2400" dirty="0" err="1">
                <a:latin typeface="+mn-lt"/>
              </a:rPr>
              <a:t>yoluna</a:t>
            </a:r>
            <a:r>
              <a:rPr lang="en-US" altLang="tr-TR" sz="2400" dirty="0">
                <a:latin typeface="+mn-lt"/>
              </a:rPr>
              <a:t> </a:t>
            </a:r>
            <a:r>
              <a:rPr lang="en-US" altLang="tr-TR" sz="2400" dirty="0" err="1">
                <a:latin typeface="+mn-lt"/>
              </a:rPr>
              <a:t>aşırı</a:t>
            </a:r>
            <a:r>
              <a:rPr lang="en-US" altLang="tr-TR" sz="2400" dirty="0">
                <a:latin typeface="+mn-lt"/>
              </a:rPr>
              <a:t> </a:t>
            </a:r>
            <a:r>
              <a:rPr lang="en-US" altLang="tr-TR" sz="2400" dirty="0" err="1">
                <a:latin typeface="+mn-lt"/>
              </a:rPr>
              <a:t>özen</a:t>
            </a:r>
            <a:r>
              <a:rPr lang="en-US" altLang="tr-TR" sz="2400" dirty="0">
                <a:latin typeface="+mn-lt"/>
              </a:rPr>
              <a:t> </a:t>
            </a:r>
            <a:r>
              <a:rPr lang="en-US" altLang="tr-TR" sz="2400" dirty="0" err="1">
                <a:latin typeface="+mn-lt"/>
              </a:rPr>
              <a:t>gösterilmelidir</a:t>
            </a:r>
            <a:r>
              <a:rPr lang="en-US" altLang="tr-TR" sz="2400" dirty="0">
                <a:latin typeface="+mn-lt"/>
              </a:rPr>
              <a:t>. </a:t>
            </a:r>
          </a:p>
          <a:p>
            <a:pPr indent="-228600">
              <a:spcBef>
                <a:spcPct val="0"/>
              </a:spcBef>
              <a:spcAft>
                <a:spcPts val="600"/>
              </a:spcAft>
            </a:pPr>
            <a:r>
              <a:rPr lang="en-US" altLang="tr-TR" sz="2400" dirty="0">
                <a:latin typeface="+mn-lt"/>
              </a:rPr>
              <a:t>Kas </a:t>
            </a:r>
            <a:r>
              <a:rPr lang="en-US" altLang="tr-TR" sz="2400" dirty="0" err="1">
                <a:latin typeface="+mn-lt"/>
              </a:rPr>
              <a:t>içi</a:t>
            </a:r>
            <a:r>
              <a:rPr lang="en-US" altLang="tr-TR" sz="2400" dirty="0">
                <a:latin typeface="+mn-lt"/>
              </a:rPr>
              <a:t> </a:t>
            </a:r>
            <a:r>
              <a:rPr lang="en-US" altLang="tr-TR" sz="2400" dirty="0" err="1">
                <a:latin typeface="+mn-lt"/>
              </a:rPr>
              <a:t>girişimlerden</a:t>
            </a:r>
            <a:r>
              <a:rPr lang="en-US" altLang="tr-TR" sz="2400" dirty="0">
                <a:latin typeface="+mn-lt"/>
              </a:rPr>
              <a:t> </a:t>
            </a:r>
            <a:r>
              <a:rPr lang="en-US" altLang="tr-TR" sz="2400" dirty="0" err="1">
                <a:latin typeface="+mn-lt"/>
              </a:rPr>
              <a:t>kaçınılmalıdır</a:t>
            </a:r>
            <a:r>
              <a:rPr lang="en-US" altLang="tr-TR" sz="2400" dirty="0">
                <a:latin typeface="+mn-lt"/>
              </a:rPr>
              <a:t>. </a:t>
            </a:r>
          </a:p>
          <a:p>
            <a:pPr indent="-228600">
              <a:spcBef>
                <a:spcPct val="0"/>
              </a:spcBef>
              <a:spcAft>
                <a:spcPts val="600"/>
              </a:spcAft>
            </a:pPr>
            <a:r>
              <a:rPr lang="en-US" altLang="tr-TR" sz="2400" dirty="0" err="1">
                <a:latin typeface="+mn-lt"/>
              </a:rPr>
              <a:t>Analjezi</a:t>
            </a:r>
            <a:r>
              <a:rPr lang="en-US" altLang="tr-TR" sz="2400" dirty="0">
                <a:latin typeface="+mn-lt"/>
              </a:rPr>
              <a:t> </a:t>
            </a:r>
            <a:r>
              <a:rPr lang="en-US" altLang="tr-TR" sz="2400" dirty="0" err="1">
                <a:latin typeface="+mn-lt"/>
              </a:rPr>
              <a:t>için</a:t>
            </a:r>
            <a:r>
              <a:rPr lang="en-US" altLang="tr-TR" sz="2400" dirty="0">
                <a:latin typeface="+mn-lt"/>
              </a:rPr>
              <a:t> </a:t>
            </a:r>
            <a:r>
              <a:rPr lang="en-US" altLang="tr-TR" sz="2400" dirty="0" err="1">
                <a:latin typeface="+mn-lt"/>
              </a:rPr>
              <a:t>parasetamol</a:t>
            </a:r>
            <a:r>
              <a:rPr lang="en-US" altLang="tr-TR" sz="2400" dirty="0">
                <a:latin typeface="+mn-lt"/>
              </a:rPr>
              <a:t> </a:t>
            </a:r>
            <a:r>
              <a:rPr lang="en-US" altLang="tr-TR" sz="2400" dirty="0" err="1">
                <a:latin typeface="+mn-lt"/>
              </a:rPr>
              <a:t>güvenli</a:t>
            </a:r>
            <a:r>
              <a:rPr lang="en-US" altLang="tr-TR" sz="2400" dirty="0">
                <a:latin typeface="+mn-lt"/>
              </a:rPr>
              <a:t> </a:t>
            </a:r>
            <a:r>
              <a:rPr lang="en-US" altLang="tr-TR" sz="2400" dirty="0" err="1">
                <a:latin typeface="+mn-lt"/>
              </a:rPr>
              <a:t>bir</a:t>
            </a:r>
            <a:r>
              <a:rPr lang="en-US" altLang="tr-TR" sz="2400" dirty="0">
                <a:latin typeface="+mn-lt"/>
              </a:rPr>
              <a:t> </a:t>
            </a:r>
            <a:r>
              <a:rPr lang="en-US" altLang="tr-TR" sz="2400" dirty="0" err="1">
                <a:latin typeface="+mn-lt"/>
              </a:rPr>
              <a:t>seçenektir</a:t>
            </a:r>
            <a:r>
              <a:rPr lang="en-US" altLang="tr-TR" sz="2400" dirty="0">
                <a:latin typeface="+mn-lt"/>
              </a:rPr>
              <a:t>. </a:t>
            </a:r>
          </a:p>
          <a:p>
            <a:pPr indent="-228600">
              <a:spcBef>
                <a:spcPct val="0"/>
              </a:spcBef>
              <a:spcAft>
                <a:spcPts val="600"/>
              </a:spcAft>
            </a:pPr>
            <a:r>
              <a:rPr lang="en-US" altLang="tr-TR" sz="2400" dirty="0" err="1">
                <a:latin typeface="+mn-lt"/>
              </a:rPr>
              <a:t>Trombosit</a:t>
            </a:r>
            <a:r>
              <a:rPr lang="en-US" altLang="tr-TR" sz="2400" dirty="0">
                <a:latin typeface="+mn-lt"/>
              </a:rPr>
              <a:t> </a:t>
            </a:r>
            <a:r>
              <a:rPr lang="en-US" altLang="tr-TR" sz="2400" dirty="0" err="1">
                <a:latin typeface="+mn-lt"/>
              </a:rPr>
              <a:t>işlev</a:t>
            </a:r>
            <a:r>
              <a:rPr lang="en-US" altLang="tr-TR" sz="2400" dirty="0">
                <a:latin typeface="+mn-lt"/>
              </a:rPr>
              <a:t> </a:t>
            </a:r>
            <a:r>
              <a:rPr lang="en-US" altLang="tr-TR" sz="2400" dirty="0" err="1">
                <a:latin typeface="+mn-lt"/>
              </a:rPr>
              <a:t>bozukluğu</a:t>
            </a:r>
            <a:r>
              <a:rPr lang="en-US" altLang="tr-TR" sz="2400" dirty="0">
                <a:latin typeface="+mn-lt"/>
              </a:rPr>
              <a:t> </a:t>
            </a:r>
            <a:r>
              <a:rPr lang="en-US" altLang="tr-TR" sz="2400" dirty="0" err="1">
                <a:latin typeface="+mn-lt"/>
              </a:rPr>
              <a:t>yapan</a:t>
            </a:r>
            <a:r>
              <a:rPr lang="en-US" altLang="tr-TR" sz="2400" dirty="0">
                <a:latin typeface="+mn-lt"/>
              </a:rPr>
              <a:t> </a:t>
            </a:r>
            <a:r>
              <a:rPr lang="en-US" altLang="tr-TR" sz="2400" dirty="0" err="1">
                <a:latin typeface="+mn-lt"/>
              </a:rPr>
              <a:t>diğer</a:t>
            </a:r>
            <a:r>
              <a:rPr lang="en-US" altLang="tr-TR" sz="2400" dirty="0">
                <a:latin typeface="+mn-lt"/>
              </a:rPr>
              <a:t> </a:t>
            </a:r>
            <a:r>
              <a:rPr lang="en-US" altLang="tr-TR" sz="2400" dirty="0" err="1">
                <a:latin typeface="+mn-lt"/>
              </a:rPr>
              <a:t>ilaçların</a:t>
            </a:r>
            <a:r>
              <a:rPr lang="en-US" altLang="tr-TR" sz="2400" dirty="0">
                <a:latin typeface="+mn-lt"/>
              </a:rPr>
              <a:t> (aspirin, NSAİİ, </a:t>
            </a:r>
            <a:r>
              <a:rPr lang="en-US" altLang="tr-TR" sz="2400" dirty="0" err="1">
                <a:latin typeface="+mn-lt"/>
              </a:rPr>
              <a:t>klopidogrel</a:t>
            </a:r>
            <a:r>
              <a:rPr lang="en-US" altLang="tr-TR" sz="2400" dirty="0">
                <a:latin typeface="+mn-lt"/>
              </a:rPr>
              <a:t> </a:t>
            </a:r>
            <a:r>
              <a:rPr lang="en-US" altLang="tr-TR" sz="2400" dirty="0" err="1">
                <a:latin typeface="+mn-lt"/>
              </a:rPr>
              <a:t>gibi</a:t>
            </a:r>
            <a:r>
              <a:rPr lang="en-US" altLang="tr-TR" sz="2400" dirty="0">
                <a:latin typeface="+mn-lt"/>
              </a:rPr>
              <a:t>) </a:t>
            </a:r>
            <a:r>
              <a:rPr lang="en-US" altLang="tr-TR" sz="2400" dirty="0" err="1">
                <a:latin typeface="+mn-lt"/>
              </a:rPr>
              <a:t>kullanımından</a:t>
            </a:r>
            <a:r>
              <a:rPr lang="en-US" altLang="tr-TR" sz="2400" dirty="0">
                <a:latin typeface="+mn-lt"/>
              </a:rPr>
              <a:t> </a:t>
            </a:r>
            <a:r>
              <a:rPr lang="en-US" altLang="tr-TR" sz="2400" dirty="0" err="1">
                <a:latin typeface="+mn-lt"/>
              </a:rPr>
              <a:t>kaçınılmalıdır</a:t>
            </a:r>
            <a:r>
              <a:rPr lang="en-US" altLang="tr-TR" sz="2400" dirty="0">
                <a:latin typeface="+mn-lt"/>
              </a:rPr>
              <a:t>. </a:t>
            </a:r>
          </a:p>
          <a:p>
            <a:pPr indent="-228600">
              <a:spcBef>
                <a:spcPct val="0"/>
              </a:spcBef>
              <a:spcAft>
                <a:spcPts val="600"/>
              </a:spcAft>
            </a:pPr>
            <a:r>
              <a:rPr lang="en-US" altLang="tr-TR" sz="2400" dirty="0" err="1">
                <a:latin typeface="+mn-lt"/>
              </a:rPr>
              <a:t>Hastanın</a:t>
            </a:r>
            <a:r>
              <a:rPr lang="en-US" altLang="tr-TR" sz="2400" dirty="0">
                <a:latin typeface="+mn-lt"/>
              </a:rPr>
              <a:t> </a:t>
            </a:r>
            <a:r>
              <a:rPr lang="en-US" altLang="tr-TR" sz="2400" dirty="0" err="1">
                <a:latin typeface="+mn-lt"/>
              </a:rPr>
              <a:t>aktif</a:t>
            </a:r>
            <a:r>
              <a:rPr lang="en-US" altLang="tr-TR" sz="2400" dirty="0">
                <a:latin typeface="+mn-lt"/>
              </a:rPr>
              <a:t> </a:t>
            </a:r>
            <a:r>
              <a:rPr lang="en-US" altLang="tr-TR" sz="2400" dirty="0" err="1">
                <a:latin typeface="+mn-lt"/>
              </a:rPr>
              <a:t>yaşamını</a:t>
            </a:r>
            <a:r>
              <a:rPr lang="en-US" altLang="tr-TR" sz="2400" dirty="0">
                <a:latin typeface="+mn-lt"/>
              </a:rPr>
              <a:t> </a:t>
            </a:r>
            <a:r>
              <a:rPr lang="en-US" altLang="tr-TR" sz="2400" dirty="0" err="1">
                <a:latin typeface="+mn-lt"/>
              </a:rPr>
              <a:t>engellemeyecek</a:t>
            </a:r>
            <a:r>
              <a:rPr lang="en-US" altLang="tr-TR" sz="2400" dirty="0">
                <a:latin typeface="+mn-lt"/>
              </a:rPr>
              <a:t> </a:t>
            </a:r>
            <a:r>
              <a:rPr lang="en-US" altLang="tr-TR" sz="2400" dirty="0" err="1">
                <a:latin typeface="+mn-lt"/>
              </a:rPr>
              <a:t>şekilde,olabildiğince</a:t>
            </a:r>
            <a:r>
              <a:rPr lang="en-US" altLang="tr-TR" sz="2400" dirty="0">
                <a:latin typeface="+mn-lt"/>
              </a:rPr>
              <a:t> </a:t>
            </a:r>
            <a:r>
              <a:rPr lang="en-US" altLang="tr-TR" sz="2400" dirty="0" err="1">
                <a:latin typeface="+mn-lt"/>
              </a:rPr>
              <a:t>travmadan</a:t>
            </a:r>
            <a:r>
              <a:rPr lang="en-US" altLang="tr-TR" sz="2400" dirty="0">
                <a:latin typeface="+mn-lt"/>
              </a:rPr>
              <a:t> </a:t>
            </a:r>
            <a:r>
              <a:rPr lang="en-US" altLang="tr-TR" sz="2400" dirty="0" err="1">
                <a:latin typeface="+mn-lt"/>
              </a:rPr>
              <a:t>uzak</a:t>
            </a:r>
            <a:r>
              <a:rPr lang="en-US" altLang="tr-TR" sz="2400" dirty="0">
                <a:latin typeface="+mn-lt"/>
              </a:rPr>
              <a:t> </a:t>
            </a:r>
            <a:r>
              <a:rPr lang="en-US" altLang="tr-TR" sz="2400" dirty="0" err="1">
                <a:latin typeface="+mn-lt"/>
              </a:rPr>
              <a:t>kalması</a:t>
            </a:r>
            <a:r>
              <a:rPr lang="en-US" altLang="tr-TR" sz="2400" dirty="0">
                <a:latin typeface="+mn-lt"/>
              </a:rPr>
              <a:t> </a:t>
            </a:r>
            <a:r>
              <a:rPr lang="en-US" altLang="tr-TR" sz="2400" dirty="0" err="1">
                <a:latin typeface="+mn-lt"/>
              </a:rPr>
              <a:t>sağlanmalıdır</a:t>
            </a:r>
            <a:r>
              <a:rPr lang="en-US" altLang="tr-TR" sz="2400" dirty="0">
                <a:latin typeface="+mn-lt"/>
              </a:rPr>
              <a:t>. </a:t>
            </a:r>
          </a:p>
          <a:p>
            <a:pPr indent="-228600">
              <a:spcBef>
                <a:spcPct val="0"/>
              </a:spcBef>
              <a:spcAft>
                <a:spcPts val="600"/>
              </a:spcAft>
            </a:pPr>
            <a:r>
              <a:rPr lang="en-US" altLang="tr-TR" sz="2400" dirty="0" err="1">
                <a:latin typeface="+mn-lt"/>
              </a:rPr>
              <a:t>Düzenli</a:t>
            </a:r>
            <a:r>
              <a:rPr lang="en-US" altLang="tr-TR" sz="2400" dirty="0">
                <a:latin typeface="+mn-lt"/>
              </a:rPr>
              <a:t> </a:t>
            </a:r>
            <a:r>
              <a:rPr lang="en-US" altLang="tr-TR" sz="2400" dirty="0" err="1">
                <a:latin typeface="+mn-lt"/>
              </a:rPr>
              <a:t>egzersiz</a:t>
            </a:r>
            <a:r>
              <a:rPr lang="en-US" altLang="tr-TR" sz="2400" dirty="0">
                <a:latin typeface="+mn-lt"/>
              </a:rPr>
              <a:t> </a:t>
            </a:r>
            <a:r>
              <a:rPr lang="en-US" altLang="tr-TR" sz="2400" dirty="0" err="1">
                <a:latin typeface="+mn-lt"/>
              </a:rPr>
              <a:t>önerilmelidir</a:t>
            </a:r>
            <a:r>
              <a:rPr lang="en-US" altLang="tr-TR" sz="2400" dirty="0">
                <a:latin typeface="+mn-lt"/>
              </a:rPr>
              <a:t>. </a:t>
            </a:r>
            <a:r>
              <a:rPr lang="en-US" altLang="tr-TR" sz="2400" dirty="0" err="1">
                <a:latin typeface="+mn-lt"/>
              </a:rPr>
              <a:t>Travma</a:t>
            </a:r>
            <a:r>
              <a:rPr lang="en-US" altLang="tr-TR" sz="2400" dirty="0">
                <a:latin typeface="+mn-lt"/>
              </a:rPr>
              <a:t> </a:t>
            </a:r>
            <a:r>
              <a:rPr lang="en-US" altLang="tr-TR" sz="2400" dirty="0" err="1">
                <a:latin typeface="+mn-lt"/>
              </a:rPr>
              <a:t>oluşturabilecek</a:t>
            </a:r>
            <a:r>
              <a:rPr lang="en-US" altLang="tr-TR" sz="2400" dirty="0">
                <a:latin typeface="+mn-lt"/>
              </a:rPr>
              <a:t> </a:t>
            </a:r>
            <a:r>
              <a:rPr lang="en-US" altLang="tr-TR" sz="2400" dirty="0" err="1">
                <a:latin typeface="+mn-lt"/>
              </a:rPr>
              <a:t>sporlardan</a:t>
            </a:r>
            <a:r>
              <a:rPr lang="en-US" altLang="tr-TR" sz="2400" dirty="0">
                <a:latin typeface="+mn-lt"/>
              </a:rPr>
              <a:t> </a:t>
            </a:r>
            <a:r>
              <a:rPr lang="en-US" altLang="tr-TR" sz="2400" dirty="0" err="1">
                <a:latin typeface="+mn-lt"/>
              </a:rPr>
              <a:t>mümkün</a:t>
            </a:r>
            <a:r>
              <a:rPr lang="en-US" altLang="tr-TR" sz="2400" dirty="0">
                <a:latin typeface="+mn-lt"/>
              </a:rPr>
              <a:t> </a:t>
            </a:r>
            <a:r>
              <a:rPr lang="en-US" altLang="tr-TR" sz="2400" dirty="0" err="1">
                <a:latin typeface="+mn-lt"/>
              </a:rPr>
              <a:t>olduğunca</a:t>
            </a:r>
            <a:r>
              <a:rPr lang="en-US" altLang="tr-TR" sz="2400" dirty="0">
                <a:latin typeface="+mn-lt"/>
              </a:rPr>
              <a:t> </a:t>
            </a:r>
            <a:r>
              <a:rPr lang="en-US" altLang="tr-TR" sz="2400" dirty="0" err="1">
                <a:latin typeface="+mn-lt"/>
              </a:rPr>
              <a:t>kaçınılmalıdır</a:t>
            </a:r>
            <a:r>
              <a:rPr lang="en-US" altLang="tr-TR" sz="2400" dirty="0">
                <a:latin typeface="+mn-lt"/>
              </a:rPr>
              <a:t>. </a:t>
            </a:r>
            <a:r>
              <a:rPr lang="en-US" altLang="tr-TR" sz="2400" dirty="0" err="1">
                <a:latin typeface="+mn-lt"/>
              </a:rPr>
              <a:t>En</a:t>
            </a:r>
            <a:r>
              <a:rPr lang="en-US" altLang="tr-TR" sz="2400" dirty="0">
                <a:latin typeface="+mn-lt"/>
              </a:rPr>
              <a:t> </a:t>
            </a:r>
            <a:r>
              <a:rPr lang="en-US" altLang="tr-TR" sz="2400" dirty="0" err="1">
                <a:latin typeface="+mn-lt"/>
              </a:rPr>
              <a:t>uygun</a:t>
            </a:r>
            <a:r>
              <a:rPr lang="en-US" altLang="tr-TR" sz="2400" dirty="0">
                <a:latin typeface="+mn-lt"/>
              </a:rPr>
              <a:t> </a:t>
            </a:r>
            <a:r>
              <a:rPr lang="en-US" altLang="tr-TR" sz="2400" dirty="0" err="1">
                <a:latin typeface="+mn-lt"/>
              </a:rPr>
              <a:t>egzersiz</a:t>
            </a:r>
            <a:r>
              <a:rPr lang="en-US" altLang="tr-TR" sz="2400" dirty="0">
                <a:latin typeface="+mn-lt"/>
              </a:rPr>
              <a:t> </a:t>
            </a:r>
            <a:r>
              <a:rPr lang="en-US" altLang="tr-TR" sz="2400" dirty="0" err="1">
                <a:latin typeface="+mn-lt"/>
              </a:rPr>
              <a:t>yürüyüş</a:t>
            </a:r>
            <a:r>
              <a:rPr lang="en-US" altLang="tr-TR" sz="2400" dirty="0">
                <a:latin typeface="+mn-lt"/>
              </a:rPr>
              <a:t> </a:t>
            </a:r>
            <a:r>
              <a:rPr lang="en-US" altLang="tr-TR" sz="2400" dirty="0" err="1">
                <a:latin typeface="+mn-lt"/>
              </a:rPr>
              <a:t>ve</a:t>
            </a:r>
            <a:r>
              <a:rPr lang="en-US" altLang="tr-TR" sz="2400" dirty="0">
                <a:latin typeface="+mn-lt"/>
              </a:rPr>
              <a:t> </a:t>
            </a:r>
            <a:r>
              <a:rPr lang="en-US" altLang="tr-TR" sz="2400" dirty="0" err="1">
                <a:latin typeface="+mn-lt"/>
              </a:rPr>
              <a:t>yüzmedir</a:t>
            </a:r>
            <a:r>
              <a:rPr lang="en-US" altLang="tr-TR" sz="2400" dirty="0">
                <a:latin typeface="+mn-lt"/>
              </a:rPr>
              <a:t>.</a:t>
            </a:r>
          </a:p>
        </p:txBody>
      </p:sp>
      <p:sp>
        <p:nvSpPr>
          <p:cNvPr id="148" name="Freeform: Shape 14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 name="Freeform: Shape 133">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38" name="Rectangle 13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69" name="Dikdörtgen 1">
            <a:extLst>
              <a:ext uri="{FF2B5EF4-FFF2-40B4-BE49-F238E27FC236}">
                <a16:creationId xmlns:a16="http://schemas.microsoft.com/office/drawing/2014/main" id="{1ADE4FC8-D1C6-D44B-815D-009A344125CA}"/>
              </a:ext>
            </a:extLst>
          </p:cNvPr>
          <p:cNvSpPr>
            <a:spLocks noChangeArrowheads="1"/>
          </p:cNvSpPr>
          <p:nvPr/>
        </p:nvSpPr>
        <p:spPr bwMode="auto">
          <a:xfrm>
            <a:off x="4447308" y="591344"/>
            <a:ext cx="7279254" cy="55856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indent="-228600">
              <a:spcBef>
                <a:spcPct val="0"/>
              </a:spcBef>
              <a:spcAft>
                <a:spcPts val="600"/>
              </a:spcAft>
            </a:pPr>
            <a:r>
              <a:rPr lang="en-US" altLang="tr-TR" dirty="0" err="1">
                <a:latin typeface="+mn-lt"/>
              </a:rPr>
              <a:t>Hemofili</a:t>
            </a:r>
            <a:r>
              <a:rPr lang="en-US" altLang="tr-TR" dirty="0">
                <a:latin typeface="+mn-lt"/>
              </a:rPr>
              <a:t> </a:t>
            </a:r>
            <a:r>
              <a:rPr lang="en-US" altLang="tr-TR" dirty="0" err="1">
                <a:latin typeface="+mn-lt"/>
              </a:rPr>
              <a:t>hastaları</a:t>
            </a:r>
            <a:r>
              <a:rPr lang="en-US" altLang="tr-TR" dirty="0">
                <a:latin typeface="+mn-lt"/>
              </a:rPr>
              <a:t> </a:t>
            </a:r>
            <a:r>
              <a:rPr lang="en-US" altLang="tr-TR" dirty="0" err="1">
                <a:latin typeface="+mn-lt"/>
              </a:rPr>
              <a:t>için</a:t>
            </a:r>
            <a:r>
              <a:rPr lang="en-US" altLang="tr-TR" dirty="0">
                <a:latin typeface="+mn-lt"/>
              </a:rPr>
              <a:t> </a:t>
            </a:r>
            <a:r>
              <a:rPr lang="en-US" altLang="tr-TR" dirty="0" err="1">
                <a:latin typeface="+mn-lt"/>
              </a:rPr>
              <a:t>plazma</a:t>
            </a:r>
            <a:r>
              <a:rPr lang="en-US" altLang="tr-TR" dirty="0">
                <a:latin typeface="+mn-lt"/>
              </a:rPr>
              <a:t> </a:t>
            </a:r>
            <a:r>
              <a:rPr lang="en-US" altLang="tr-TR" dirty="0" err="1">
                <a:latin typeface="+mn-lt"/>
              </a:rPr>
              <a:t>kaynaklı</a:t>
            </a:r>
            <a:r>
              <a:rPr lang="en-US" altLang="tr-TR" dirty="0">
                <a:latin typeface="+mn-lt"/>
              </a:rPr>
              <a:t> </a:t>
            </a:r>
            <a:r>
              <a:rPr lang="en-US" altLang="tr-TR" dirty="0" err="1">
                <a:latin typeface="+mn-lt"/>
              </a:rPr>
              <a:t>ve</a:t>
            </a:r>
            <a:r>
              <a:rPr lang="en-US" altLang="tr-TR" dirty="0">
                <a:latin typeface="+mn-lt"/>
              </a:rPr>
              <a:t> </a:t>
            </a:r>
            <a:r>
              <a:rPr lang="en-US" altLang="tr-TR" dirty="0" err="1">
                <a:latin typeface="+mn-lt"/>
              </a:rPr>
              <a:t>rekombinant</a:t>
            </a:r>
            <a:r>
              <a:rPr lang="en-US" altLang="tr-TR" dirty="0">
                <a:latin typeface="+mn-lt"/>
              </a:rPr>
              <a:t> </a:t>
            </a:r>
            <a:r>
              <a:rPr lang="en-US" altLang="tr-TR" dirty="0" err="1">
                <a:latin typeface="+mn-lt"/>
              </a:rPr>
              <a:t>ürünler</a:t>
            </a:r>
            <a:r>
              <a:rPr lang="en-US" altLang="tr-TR" dirty="0">
                <a:latin typeface="+mn-lt"/>
              </a:rPr>
              <a:t> </a:t>
            </a:r>
            <a:r>
              <a:rPr lang="en-US" altLang="tr-TR" dirty="0" err="1">
                <a:latin typeface="+mn-lt"/>
              </a:rPr>
              <a:t>mevcuttur</a:t>
            </a:r>
            <a:r>
              <a:rPr lang="en-US" altLang="tr-TR" dirty="0">
                <a:latin typeface="+mn-lt"/>
              </a:rPr>
              <a:t>.</a:t>
            </a:r>
          </a:p>
          <a:p>
            <a:pPr>
              <a:spcBef>
                <a:spcPct val="0"/>
              </a:spcBef>
              <a:spcAft>
                <a:spcPts val="600"/>
              </a:spcAft>
              <a:buNone/>
            </a:pPr>
            <a:r>
              <a:rPr lang="en-US" altLang="tr-TR" dirty="0">
                <a:latin typeface="+mn-lt"/>
              </a:rPr>
              <a:t> </a:t>
            </a:r>
          </a:p>
          <a:p>
            <a:pPr indent="-228600">
              <a:spcBef>
                <a:spcPct val="0"/>
              </a:spcBef>
              <a:spcAft>
                <a:spcPts val="600"/>
              </a:spcAft>
            </a:pPr>
            <a:r>
              <a:rPr lang="en-US" altLang="tr-TR" dirty="0" err="1">
                <a:latin typeface="+mn-lt"/>
              </a:rPr>
              <a:t>Faktör</a:t>
            </a:r>
            <a:r>
              <a:rPr lang="en-US" altLang="tr-TR" dirty="0">
                <a:latin typeface="+mn-lt"/>
              </a:rPr>
              <a:t> VIII 1 İÜ/kg </a:t>
            </a:r>
            <a:r>
              <a:rPr lang="en-US" altLang="tr-TR" dirty="0" err="1">
                <a:latin typeface="+mn-lt"/>
              </a:rPr>
              <a:t>verildiğinde</a:t>
            </a:r>
            <a:r>
              <a:rPr lang="en-US" altLang="tr-TR" dirty="0">
                <a:latin typeface="+mn-lt"/>
              </a:rPr>
              <a:t>, </a:t>
            </a:r>
            <a:r>
              <a:rPr lang="en-US" altLang="tr-TR" dirty="0" err="1">
                <a:latin typeface="+mn-lt"/>
              </a:rPr>
              <a:t>plazma</a:t>
            </a:r>
            <a:r>
              <a:rPr lang="en-US" altLang="tr-TR" dirty="0">
                <a:latin typeface="+mn-lt"/>
              </a:rPr>
              <a:t> FVIII </a:t>
            </a:r>
            <a:r>
              <a:rPr lang="en-US" altLang="tr-TR" dirty="0" err="1">
                <a:latin typeface="+mn-lt"/>
              </a:rPr>
              <a:t>düzeyi</a:t>
            </a:r>
            <a:r>
              <a:rPr lang="en-US" altLang="tr-TR" dirty="0">
                <a:latin typeface="+mn-lt"/>
              </a:rPr>
              <a:t> %2 </a:t>
            </a:r>
            <a:r>
              <a:rPr lang="en-US" altLang="tr-TR" dirty="0" err="1">
                <a:latin typeface="+mn-lt"/>
              </a:rPr>
              <a:t>artar</a:t>
            </a:r>
            <a:r>
              <a:rPr lang="en-US" altLang="tr-TR" dirty="0">
                <a:latin typeface="+mn-lt"/>
              </a:rPr>
              <a:t>, </a:t>
            </a:r>
            <a:r>
              <a:rPr lang="en-US" altLang="tr-TR" dirty="0" err="1">
                <a:latin typeface="+mn-lt"/>
              </a:rPr>
              <a:t>yarılanma</a:t>
            </a:r>
            <a:r>
              <a:rPr lang="en-US" altLang="tr-TR" dirty="0">
                <a:latin typeface="+mn-lt"/>
              </a:rPr>
              <a:t> </a:t>
            </a:r>
            <a:r>
              <a:rPr lang="en-US" altLang="tr-TR" dirty="0" err="1">
                <a:latin typeface="+mn-lt"/>
              </a:rPr>
              <a:t>ömrü</a:t>
            </a:r>
            <a:r>
              <a:rPr lang="en-US" altLang="tr-TR" dirty="0">
                <a:latin typeface="+mn-lt"/>
              </a:rPr>
              <a:t> 8-12 </a:t>
            </a:r>
            <a:r>
              <a:rPr lang="en-US" altLang="tr-TR" dirty="0" err="1">
                <a:latin typeface="+mn-lt"/>
              </a:rPr>
              <a:t>saattir</a:t>
            </a:r>
            <a:r>
              <a:rPr lang="en-US" altLang="tr-TR" dirty="0">
                <a:latin typeface="+mn-lt"/>
              </a:rPr>
              <a:t>.</a:t>
            </a:r>
          </a:p>
          <a:p>
            <a:pPr>
              <a:spcBef>
                <a:spcPct val="0"/>
              </a:spcBef>
              <a:spcAft>
                <a:spcPts val="600"/>
              </a:spcAft>
              <a:buNone/>
            </a:pPr>
            <a:endParaRPr lang="en-US" altLang="tr-TR" dirty="0">
              <a:latin typeface="+mn-lt"/>
            </a:endParaRPr>
          </a:p>
          <a:p>
            <a:pPr indent="-228600">
              <a:spcBef>
                <a:spcPct val="0"/>
              </a:spcBef>
              <a:spcAft>
                <a:spcPts val="600"/>
              </a:spcAft>
            </a:pPr>
            <a:r>
              <a:rPr lang="en-US" altLang="tr-TR" dirty="0">
                <a:latin typeface="+mn-lt"/>
              </a:rPr>
              <a:t>İlk </a:t>
            </a:r>
            <a:r>
              <a:rPr lang="en-US" altLang="tr-TR" dirty="0" err="1">
                <a:latin typeface="+mn-lt"/>
              </a:rPr>
              <a:t>verilecek</a:t>
            </a:r>
            <a:r>
              <a:rPr lang="en-US" altLang="tr-TR" dirty="0">
                <a:latin typeface="+mn-lt"/>
              </a:rPr>
              <a:t>, kilo </a:t>
            </a:r>
            <a:r>
              <a:rPr lang="en-US" altLang="tr-TR" dirty="0" err="1">
                <a:latin typeface="+mn-lt"/>
              </a:rPr>
              <a:t>başına</a:t>
            </a:r>
            <a:r>
              <a:rPr lang="en-US" altLang="tr-TR" dirty="0">
                <a:latin typeface="+mn-lt"/>
              </a:rPr>
              <a:t> </a:t>
            </a:r>
            <a:r>
              <a:rPr lang="en-US" altLang="tr-TR" dirty="0" err="1">
                <a:latin typeface="+mn-lt"/>
              </a:rPr>
              <a:t>yükleme</a:t>
            </a:r>
            <a:r>
              <a:rPr lang="en-US" altLang="tr-TR" dirty="0">
                <a:latin typeface="+mn-lt"/>
              </a:rPr>
              <a:t> </a:t>
            </a:r>
            <a:r>
              <a:rPr lang="en-US" altLang="tr-TR" dirty="0" err="1">
                <a:latin typeface="+mn-lt"/>
              </a:rPr>
              <a:t>dozu</a:t>
            </a:r>
            <a:r>
              <a:rPr lang="en-US" altLang="tr-TR" dirty="0">
                <a:latin typeface="+mn-lt"/>
              </a:rPr>
              <a:t> </a:t>
            </a:r>
            <a:r>
              <a:rPr lang="en-US" altLang="tr-TR" dirty="0" err="1">
                <a:latin typeface="+mn-lt"/>
              </a:rPr>
              <a:t>hesaplanırken</a:t>
            </a:r>
            <a:r>
              <a:rPr lang="en-US" altLang="tr-TR" dirty="0">
                <a:latin typeface="+mn-lt"/>
              </a:rPr>
              <a:t> </a:t>
            </a:r>
            <a:r>
              <a:rPr lang="en-US" altLang="tr-TR" dirty="0" err="1">
                <a:latin typeface="+mn-lt"/>
              </a:rPr>
              <a:t>aşağıdaki</a:t>
            </a:r>
            <a:r>
              <a:rPr lang="en-US" altLang="tr-TR" dirty="0">
                <a:latin typeface="+mn-lt"/>
              </a:rPr>
              <a:t> </a:t>
            </a:r>
            <a:r>
              <a:rPr lang="en-US" altLang="tr-TR" dirty="0" err="1">
                <a:latin typeface="+mn-lt"/>
              </a:rPr>
              <a:t>formül</a:t>
            </a:r>
            <a:r>
              <a:rPr lang="en-US" altLang="tr-TR" dirty="0">
                <a:latin typeface="+mn-lt"/>
              </a:rPr>
              <a:t> </a:t>
            </a:r>
            <a:r>
              <a:rPr lang="en-US" altLang="tr-TR" dirty="0" err="1">
                <a:latin typeface="+mn-lt"/>
              </a:rPr>
              <a:t>kullanılır</a:t>
            </a:r>
            <a:r>
              <a:rPr lang="en-US" altLang="tr-TR" dirty="0">
                <a:latin typeface="+mn-lt"/>
              </a:rPr>
              <a:t>: </a:t>
            </a:r>
          </a:p>
          <a:p>
            <a:pPr indent="-228600">
              <a:spcBef>
                <a:spcPct val="0"/>
              </a:spcBef>
              <a:spcAft>
                <a:spcPts val="600"/>
              </a:spcAft>
            </a:pPr>
            <a:r>
              <a:rPr lang="en-US" altLang="tr-TR" b="1" dirty="0" err="1">
                <a:latin typeface="+mn-lt"/>
              </a:rPr>
              <a:t>Verilecek</a:t>
            </a:r>
            <a:r>
              <a:rPr lang="en-US" altLang="tr-TR" b="1" dirty="0">
                <a:latin typeface="+mn-lt"/>
              </a:rPr>
              <a:t> </a:t>
            </a:r>
            <a:r>
              <a:rPr lang="en-US" altLang="tr-TR" b="1" dirty="0" err="1">
                <a:latin typeface="+mn-lt"/>
              </a:rPr>
              <a:t>faktör</a:t>
            </a:r>
            <a:r>
              <a:rPr lang="en-US" altLang="tr-TR" b="1" dirty="0">
                <a:latin typeface="+mn-lt"/>
              </a:rPr>
              <a:t> </a:t>
            </a:r>
            <a:r>
              <a:rPr lang="en-US" altLang="tr-TR" b="1" dirty="0" err="1">
                <a:latin typeface="+mn-lt"/>
              </a:rPr>
              <a:t>miktarı</a:t>
            </a:r>
            <a:r>
              <a:rPr lang="en-US" altLang="tr-TR" b="1" dirty="0">
                <a:latin typeface="+mn-lt"/>
              </a:rPr>
              <a:t> = [</a:t>
            </a:r>
            <a:r>
              <a:rPr lang="en-US" altLang="tr-TR" b="1" dirty="0" err="1">
                <a:latin typeface="+mn-lt"/>
              </a:rPr>
              <a:t>Hedeflenen</a:t>
            </a:r>
            <a:r>
              <a:rPr lang="en-US" altLang="tr-TR" b="1" dirty="0">
                <a:latin typeface="+mn-lt"/>
              </a:rPr>
              <a:t> </a:t>
            </a:r>
            <a:r>
              <a:rPr lang="en-US" altLang="tr-TR" b="1" dirty="0" err="1">
                <a:latin typeface="+mn-lt"/>
              </a:rPr>
              <a:t>faktör</a:t>
            </a:r>
            <a:r>
              <a:rPr lang="en-US" altLang="tr-TR" b="1" dirty="0">
                <a:latin typeface="+mn-lt"/>
              </a:rPr>
              <a:t> </a:t>
            </a:r>
            <a:r>
              <a:rPr lang="en-US" altLang="tr-TR" b="1" dirty="0" err="1">
                <a:latin typeface="+mn-lt"/>
              </a:rPr>
              <a:t>düzeyi</a:t>
            </a:r>
            <a:r>
              <a:rPr lang="en-US" altLang="tr-TR" b="1" dirty="0">
                <a:latin typeface="+mn-lt"/>
              </a:rPr>
              <a:t> – </a:t>
            </a:r>
            <a:r>
              <a:rPr lang="en-US" altLang="tr-TR" b="1" dirty="0" err="1">
                <a:latin typeface="+mn-lt"/>
              </a:rPr>
              <a:t>Hastanın</a:t>
            </a:r>
            <a:r>
              <a:rPr lang="en-US" altLang="tr-TR" b="1" dirty="0">
                <a:latin typeface="+mn-lt"/>
              </a:rPr>
              <a:t> </a:t>
            </a:r>
            <a:r>
              <a:rPr lang="en-US" altLang="tr-TR" b="1" dirty="0" err="1">
                <a:latin typeface="+mn-lt"/>
              </a:rPr>
              <a:t>faktör</a:t>
            </a:r>
            <a:r>
              <a:rPr lang="en-US" altLang="tr-TR" b="1" dirty="0">
                <a:latin typeface="+mn-lt"/>
              </a:rPr>
              <a:t> </a:t>
            </a:r>
            <a:r>
              <a:rPr lang="en-US" altLang="tr-TR" b="1" dirty="0" err="1">
                <a:latin typeface="+mn-lt"/>
              </a:rPr>
              <a:t>düzeyi</a:t>
            </a:r>
            <a:r>
              <a:rPr lang="en-US" altLang="tr-TR" b="1" dirty="0">
                <a:latin typeface="+mn-lt"/>
              </a:rPr>
              <a:t>] x kg x 0.5</a:t>
            </a:r>
          </a:p>
          <a:p>
            <a:pPr>
              <a:spcBef>
                <a:spcPct val="0"/>
              </a:spcBef>
              <a:spcAft>
                <a:spcPts val="600"/>
              </a:spcAft>
              <a:buNone/>
            </a:pPr>
            <a:endParaRPr lang="en-US" altLang="tr-TR" dirty="0">
              <a:latin typeface="+mn-lt"/>
            </a:endParaRPr>
          </a:p>
          <a:p>
            <a:pPr indent="-228600">
              <a:spcBef>
                <a:spcPct val="0"/>
              </a:spcBef>
              <a:spcAft>
                <a:spcPts val="600"/>
              </a:spcAft>
            </a:pPr>
            <a:r>
              <a:rPr lang="en-US" altLang="tr-TR" dirty="0">
                <a:latin typeface="+mn-lt"/>
              </a:rPr>
              <a:t>İlk </a:t>
            </a:r>
            <a:r>
              <a:rPr lang="en-US" altLang="tr-TR" dirty="0" err="1">
                <a:latin typeface="+mn-lt"/>
              </a:rPr>
              <a:t>doz</a:t>
            </a:r>
            <a:r>
              <a:rPr lang="en-US" altLang="tr-TR" dirty="0">
                <a:latin typeface="+mn-lt"/>
              </a:rPr>
              <a:t> </a:t>
            </a:r>
            <a:r>
              <a:rPr lang="en-US" altLang="tr-TR" dirty="0" err="1">
                <a:latin typeface="+mn-lt"/>
              </a:rPr>
              <a:t>yukarıda</a:t>
            </a:r>
            <a:r>
              <a:rPr lang="en-US" altLang="tr-TR" dirty="0">
                <a:latin typeface="+mn-lt"/>
              </a:rPr>
              <a:t> </a:t>
            </a:r>
            <a:r>
              <a:rPr lang="en-US" altLang="tr-TR" dirty="0" err="1">
                <a:latin typeface="+mn-lt"/>
              </a:rPr>
              <a:t>hesaplandığı</a:t>
            </a:r>
            <a:r>
              <a:rPr lang="en-US" altLang="tr-TR" dirty="0">
                <a:latin typeface="+mn-lt"/>
              </a:rPr>
              <a:t> </a:t>
            </a:r>
            <a:r>
              <a:rPr lang="en-US" altLang="tr-TR" dirty="0" err="1">
                <a:latin typeface="+mn-lt"/>
              </a:rPr>
              <a:t>şekilde</a:t>
            </a:r>
            <a:r>
              <a:rPr lang="en-US" altLang="tr-TR" dirty="0">
                <a:latin typeface="+mn-lt"/>
              </a:rPr>
              <a:t> </a:t>
            </a:r>
            <a:r>
              <a:rPr lang="en-US" altLang="tr-TR" dirty="0" err="1">
                <a:latin typeface="+mn-lt"/>
              </a:rPr>
              <a:t>verildikten</a:t>
            </a:r>
            <a:r>
              <a:rPr lang="en-US" altLang="tr-TR" dirty="0">
                <a:latin typeface="+mn-lt"/>
              </a:rPr>
              <a:t> </a:t>
            </a:r>
            <a:r>
              <a:rPr lang="en-US" altLang="tr-TR" dirty="0" err="1">
                <a:latin typeface="+mn-lt"/>
              </a:rPr>
              <a:t>sonra</a:t>
            </a:r>
            <a:r>
              <a:rPr lang="en-US" altLang="tr-TR" dirty="0">
                <a:latin typeface="+mn-lt"/>
              </a:rPr>
              <a:t>, </a:t>
            </a:r>
            <a:r>
              <a:rPr lang="en-US" altLang="tr-TR" dirty="0" err="1">
                <a:latin typeface="+mn-lt"/>
              </a:rPr>
              <a:t>eğer</a:t>
            </a:r>
            <a:r>
              <a:rPr lang="en-US" altLang="tr-TR" dirty="0">
                <a:latin typeface="+mn-lt"/>
              </a:rPr>
              <a:t> </a:t>
            </a:r>
            <a:r>
              <a:rPr lang="en-US" altLang="tr-TR" dirty="0" err="1">
                <a:latin typeface="+mn-lt"/>
              </a:rPr>
              <a:t>başlangıçta</a:t>
            </a:r>
            <a:r>
              <a:rPr lang="en-US" altLang="tr-TR" dirty="0">
                <a:latin typeface="+mn-lt"/>
              </a:rPr>
              <a:t> </a:t>
            </a:r>
            <a:r>
              <a:rPr lang="en-US" altLang="tr-TR" dirty="0" err="1">
                <a:latin typeface="+mn-lt"/>
              </a:rPr>
              <a:t>hedeflenen</a:t>
            </a:r>
            <a:r>
              <a:rPr lang="en-US" altLang="tr-TR" dirty="0">
                <a:latin typeface="+mn-lt"/>
              </a:rPr>
              <a:t> </a:t>
            </a:r>
            <a:r>
              <a:rPr lang="en-US" altLang="tr-TR" dirty="0" err="1">
                <a:latin typeface="+mn-lt"/>
              </a:rPr>
              <a:t>faktör</a:t>
            </a:r>
            <a:r>
              <a:rPr lang="en-US" altLang="tr-TR" dirty="0">
                <a:latin typeface="+mn-lt"/>
              </a:rPr>
              <a:t> </a:t>
            </a:r>
            <a:r>
              <a:rPr lang="en-US" altLang="tr-TR" dirty="0" err="1">
                <a:latin typeface="+mn-lt"/>
              </a:rPr>
              <a:t>düzeyi</a:t>
            </a:r>
            <a:r>
              <a:rPr lang="en-US" altLang="tr-TR" dirty="0">
                <a:latin typeface="+mn-lt"/>
              </a:rPr>
              <a:t> </a:t>
            </a:r>
            <a:r>
              <a:rPr lang="en-US" altLang="tr-TR" dirty="0" err="1">
                <a:latin typeface="+mn-lt"/>
              </a:rPr>
              <a:t>korunmak</a:t>
            </a:r>
            <a:r>
              <a:rPr lang="en-US" altLang="tr-TR" dirty="0">
                <a:latin typeface="+mn-lt"/>
              </a:rPr>
              <a:t> </a:t>
            </a:r>
            <a:r>
              <a:rPr lang="en-US" altLang="tr-TR" dirty="0" err="1">
                <a:latin typeface="+mn-lt"/>
              </a:rPr>
              <a:t>isteniyorsa</a:t>
            </a:r>
            <a:r>
              <a:rPr lang="en-US" altLang="tr-TR" dirty="0">
                <a:latin typeface="+mn-lt"/>
              </a:rPr>
              <a:t> </a:t>
            </a:r>
            <a:r>
              <a:rPr lang="en-US" altLang="tr-TR" dirty="0" err="1">
                <a:latin typeface="+mn-lt"/>
              </a:rPr>
              <a:t>bu</a:t>
            </a:r>
            <a:r>
              <a:rPr lang="en-US" altLang="tr-TR" dirty="0">
                <a:latin typeface="+mn-lt"/>
              </a:rPr>
              <a:t> </a:t>
            </a:r>
            <a:r>
              <a:rPr lang="en-US" altLang="tr-TR" dirty="0" err="1">
                <a:latin typeface="+mn-lt"/>
              </a:rPr>
              <a:t>yükleme</a:t>
            </a:r>
            <a:r>
              <a:rPr lang="en-US" altLang="tr-TR" dirty="0">
                <a:latin typeface="+mn-lt"/>
              </a:rPr>
              <a:t> </a:t>
            </a:r>
            <a:r>
              <a:rPr lang="en-US" altLang="tr-TR" dirty="0" err="1">
                <a:latin typeface="+mn-lt"/>
              </a:rPr>
              <a:t>dozunun</a:t>
            </a:r>
            <a:r>
              <a:rPr lang="en-US" altLang="tr-TR" dirty="0">
                <a:latin typeface="+mn-lt"/>
              </a:rPr>
              <a:t> </a:t>
            </a:r>
            <a:r>
              <a:rPr lang="en-US" altLang="tr-TR" dirty="0" err="1">
                <a:latin typeface="+mn-lt"/>
              </a:rPr>
              <a:t>yarısı</a:t>
            </a:r>
            <a:r>
              <a:rPr lang="en-US" altLang="tr-TR" dirty="0">
                <a:latin typeface="+mn-lt"/>
              </a:rPr>
              <a:t> 8-12 </a:t>
            </a:r>
            <a:r>
              <a:rPr lang="en-US" altLang="tr-TR" dirty="0" err="1">
                <a:latin typeface="+mn-lt"/>
              </a:rPr>
              <a:t>saatte</a:t>
            </a:r>
            <a:r>
              <a:rPr lang="en-US" altLang="tr-TR" dirty="0">
                <a:latin typeface="+mn-lt"/>
              </a:rPr>
              <a:t> </a:t>
            </a:r>
            <a:r>
              <a:rPr lang="en-US" altLang="tr-TR" dirty="0" err="1">
                <a:latin typeface="+mn-lt"/>
              </a:rPr>
              <a:t>bir</a:t>
            </a:r>
            <a:r>
              <a:rPr lang="en-US" altLang="tr-TR" dirty="0">
                <a:latin typeface="+mn-lt"/>
              </a:rPr>
              <a:t> </a:t>
            </a:r>
            <a:r>
              <a:rPr lang="en-US" altLang="tr-TR" dirty="0" err="1">
                <a:latin typeface="+mn-lt"/>
              </a:rPr>
              <a:t>tekrarlanır</a:t>
            </a:r>
            <a:r>
              <a:rPr lang="en-US" altLang="tr-TR" dirty="0">
                <a:latin typeface="+mn-lt"/>
              </a:rPr>
              <a:t>. </a:t>
            </a:r>
          </a:p>
        </p:txBody>
      </p:sp>
      <p:sp>
        <p:nvSpPr>
          <p:cNvPr id="142" name="Arc 14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74" name="Rectangle 73">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93" name="Dikdörtgen 1">
            <a:extLst>
              <a:ext uri="{FF2B5EF4-FFF2-40B4-BE49-F238E27FC236}">
                <a16:creationId xmlns:a16="http://schemas.microsoft.com/office/drawing/2014/main" id="{3B49639F-5563-AA4A-8730-36E89F4BC9C1}"/>
              </a:ext>
            </a:extLst>
          </p:cNvPr>
          <p:cNvSpPr>
            <a:spLocks noChangeArrowheads="1"/>
          </p:cNvSpPr>
          <p:nvPr/>
        </p:nvSpPr>
        <p:spPr bwMode="auto">
          <a:xfrm>
            <a:off x="358346" y="1124465"/>
            <a:ext cx="6166022" cy="50524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indent="-228600">
              <a:spcBef>
                <a:spcPct val="0"/>
              </a:spcBef>
              <a:spcAft>
                <a:spcPts val="600"/>
              </a:spcAft>
            </a:pPr>
            <a:r>
              <a:rPr lang="en-US" altLang="tr-TR" sz="2000" dirty="0" err="1">
                <a:latin typeface="+mn-lt"/>
              </a:rPr>
              <a:t>Plazma</a:t>
            </a:r>
            <a:r>
              <a:rPr lang="en-US" altLang="tr-TR" sz="2000" dirty="0">
                <a:latin typeface="+mn-lt"/>
              </a:rPr>
              <a:t> </a:t>
            </a:r>
            <a:r>
              <a:rPr lang="en-US" altLang="tr-TR" sz="2000" dirty="0" err="1">
                <a:latin typeface="+mn-lt"/>
              </a:rPr>
              <a:t>kaynaklı</a:t>
            </a:r>
            <a:r>
              <a:rPr lang="en-US" altLang="tr-TR" sz="2000" dirty="0">
                <a:latin typeface="+mn-lt"/>
              </a:rPr>
              <a:t> </a:t>
            </a:r>
            <a:r>
              <a:rPr lang="en-US" altLang="tr-TR" sz="2000" dirty="0" err="1">
                <a:latin typeface="+mn-lt"/>
              </a:rPr>
              <a:t>Faktör</a:t>
            </a:r>
            <a:r>
              <a:rPr lang="en-US" altLang="tr-TR" sz="2000" dirty="0">
                <a:latin typeface="+mn-lt"/>
              </a:rPr>
              <a:t> IX 1 İÜ/kg </a:t>
            </a:r>
            <a:r>
              <a:rPr lang="en-US" altLang="tr-TR" sz="2000" dirty="0" err="1">
                <a:latin typeface="+mn-lt"/>
              </a:rPr>
              <a:t>verildiğinde</a:t>
            </a:r>
            <a:r>
              <a:rPr lang="en-US" altLang="tr-TR" sz="2000" dirty="0">
                <a:latin typeface="+mn-lt"/>
              </a:rPr>
              <a:t>, </a:t>
            </a:r>
            <a:r>
              <a:rPr lang="en-US" altLang="tr-TR" sz="2000" dirty="0" err="1">
                <a:latin typeface="+mn-lt"/>
              </a:rPr>
              <a:t>plazma</a:t>
            </a:r>
            <a:r>
              <a:rPr lang="en-US" altLang="tr-TR" sz="2000" dirty="0">
                <a:latin typeface="+mn-lt"/>
              </a:rPr>
              <a:t> FIX </a:t>
            </a:r>
            <a:r>
              <a:rPr lang="en-US" altLang="tr-TR" sz="2000" dirty="0" err="1">
                <a:latin typeface="+mn-lt"/>
              </a:rPr>
              <a:t>düzeyini</a:t>
            </a:r>
            <a:r>
              <a:rPr lang="en-US" altLang="tr-TR" sz="2000" dirty="0">
                <a:latin typeface="+mn-lt"/>
              </a:rPr>
              <a:t> %1 </a:t>
            </a:r>
            <a:r>
              <a:rPr lang="en-US" altLang="tr-TR" sz="2000" dirty="0" err="1">
                <a:latin typeface="+mn-lt"/>
              </a:rPr>
              <a:t>arttırır</a:t>
            </a:r>
            <a:r>
              <a:rPr lang="en-US" altLang="tr-TR" sz="2000" dirty="0">
                <a:latin typeface="+mn-lt"/>
              </a:rPr>
              <a:t>, </a:t>
            </a:r>
            <a:r>
              <a:rPr lang="en-US" altLang="tr-TR" sz="2000" dirty="0" err="1">
                <a:latin typeface="+mn-lt"/>
              </a:rPr>
              <a:t>yarı</a:t>
            </a:r>
            <a:r>
              <a:rPr lang="en-US" altLang="tr-TR" sz="2000" dirty="0">
                <a:latin typeface="+mn-lt"/>
              </a:rPr>
              <a:t> </a:t>
            </a:r>
            <a:r>
              <a:rPr lang="en-US" altLang="tr-TR" sz="2000" dirty="0" err="1">
                <a:latin typeface="+mn-lt"/>
              </a:rPr>
              <a:t>ömrü</a:t>
            </a:r>
            <a:r>
              <a:rPr lang="en-US" altLang="tr-TR" sz="2000" dirty="0">
                <a:latin typeface="+mn-lt"/>
              </a:rPr>
              <a:t> 18-24 </a:t>
            </a:r>
            <a:r>
              <a:rPr lang="en-US" altLang="tr-TR" sz="2000" dirty="0" err="1">
                <a:latin typeface="+mn-lt"/>
              </a:rPr>
              <a:t>saattir</a:t>
            </a:r>
            <a:r>
              <a:rPr lang="en-US" altLang="tr-TR" sz="2000" dirty="0">
                <a:latin typeface="+mn-lt"/>
              </a:rPr>
              <a:t>, </a:t>
            </a:r>
          </a:p>
          <a:p>
            <a:pPr indent="-228600">
              <a:spcBef>
                <a:spcPct val="0"/>
              </a:spcBef>
              <a:spcAft>
                <a:spcPts val="600"/>
              </a:spcAft>
            </a:pPr>
            <a:r>
              <a:rPr lang="en-US" altLang="tr-TR" sz="2000" dirty="0">
                <a:latin typeface="+mn-lt"/>
              </a:rPr>
              <a:t>ilk </a:t>
            </a:r>
            <a:r>
              <a:rPr lang="en-US" altLang="tr-TR" sz="2000" dirty="0" err="1">
                <a:latin typeface="+mn-lt"/>
              </a:rPr>
              <a:t>yükleme</a:t>
            </a:r>
            <a:r>
              <a:rPr lang="en-US" altLang="tr-TR" sz="2000" dirty="0">
                <a:latin typeface="+mn-lt"/>
              </a:rPr>
              <a:t> </a:t>
            </a:r>
            <a:r>
              <a:rPr lang="en-US" altLang="tr-TR" sz="2000" dirty="0" err="1">
                <a:latin typeface="+mn-lt"/>
              </a:rPr>
              <a:t>dozu</a:t>
            </a:r>
            <a:r>
              <a:rPr lang="en-US" altLang="tr-TR" sz="2000" dirty="0">
                <a:latin typeface="+mn-lt"/>
              </a:rPr>
              <a:t> </a:t>
            </a:r>
            <a:r>
              <a:rPr lang="en-US" altLang="tr-TR" sz="2000" dirty="0" err="1">
                <a:latin typeface="+mn-lt"/>
              </a:rPr>
              <a:t>hesaplanırken</a:t>
            </a:r>
            <a:r>
              <a:rPr lang="en-US" altLang="tr-TR" sz="2000" dirty="0">
                <a:latin typeface="+mn-lt"/>
              </a:rPr>
              <a:t> </a:t>
            </a:r>
            <a:r>
              <a:rPr lang="en-US" altLang="tr-TR" sz="2000" dirty="0" err="1">
                <a:latin typeface="+mn-lt"/>
              </a:rPr>
              <a:t>aşağıdaki</a:t>
            </a:r>
            <a:r>
              <a:rPr lang="en-US" altLang="tr-TR" sz="2000" dirty="0">
                <a:latin typeface="+mn-lt"/>
              </a:rPr>
              <a:t> </a:t>
            </a:r>
            <a:r>
              <a:rPr lang="en-US" altLang="tr-TR" sz="2000" dirty="0" err="1">
                <a:latin typeface="+mn-lt"/>
              </a:rPr>
              <a:t>formül</a:t>
            </a:r>
            <a:r>
              <a:rPr lang="en-US" altLang="tr-TR" sz="2000" dirty="0">
                <a:latin typeface="+mn-lt"/>
              </a:rPr>
              <a:t> </a:t>
            </a:r>
            <a:r>
              <a:rPr lang="en-US" altLang="tr-TR" sz="2000" dirty="0" err="1">
                <a:latin typeface="+mn-lt"/>
              </a:rPr>
              <a:t>kullanılır</a:t>
            </a:r>
            <a:r>
              <a:rPr lang="en-US" altLang="tr-TR" sz="2000" dirty="0">
                <a:latin typeface="+mn-lt"/>
              </a:rPr>
              <a:t>.</a:t>
            </a:r>
          </a:p>
          <a:p>
            <a:pPr>
              <a:spcBef>
                <a:spcPct val="0"/>
              </a:spcBef>
              <a:spcAft>
                <a:spcPts val="600"/>
              </a:spcAft>
              <a:buNone/>
            </a:pPr>
            <a:endParaRPr lang="en-US" altLang="tr-TR" sz="2000" dirty="0">
              <a:latin typeface="+mn-lt"/>
            </a:endParaRPr>
          </a:p>
          <a:p>
            <a:pPr indent="-228600">
              <a:spcBef>
                <a:spcPct val="0"/>
              </a:spcBef>
              <a:spcAft>
                <a:spcPts val="600"/>
              </a:spcAft>
            </a:pPr>
            <a:r>
              <a:rPr lang="en-US" altLang="tr-TR" sz="2000" b="1" dirty="0" err="1">
                <a:latin typeface="+mn-lt"/>
              </a:rPr>
              <a:t>Verilecek</a:t>
            </a:r>
            <a:r>
              <a:rPr lang="en-US" altLang="tr-TR" sz="2000" b="1" dirty="0">
                <a:latin typeface="+mn-lt"/>
              </a:rPr>
              <a:t> </a:t>
            </a:r>
            <a:r>
              <a:rPr lang="en-US" altLang="tr-TR" sz="2000" b="1" dirty="0" err="1">
                <a:latin typeface="+mn-lt"/>
              </a:rPr>
              <a:t>faktör</a:t>
            </a:r>
            <a:r>
              <a:rPr lang="en-US" altLang="tr-TR" sz="2000" b="1" dirty="0">
                <a:latin typeface="+mn-lt"/>
              </a:rPr>
              <a:t> </a:t>
            </a:r>
            <a:r>
              <a:rPr lang="en-US" altLang="tr-TR" sz="2000" b="1" dirty="0" err="1">
                <a:latin typeface="+mn-lt"/>
              </a:rPr>
              <a:t>düzeyi</a:t>
            </a:r>
            <a:r>
              <a:rPr lang="en-US" altLang="tr-TR" sz="2000" b="1" dirty="0">
                <a:latin typeface="+mn-lt"/>
              </a:rPr>
              <a:t> = [</a:t>
            </a:r>
            <a:r>
              <a:rPr lang="en-US" altLang="tr-TR" sz="2000" b="1" dirty="0" err="1">
                <a:latin typeface="+mn-lt"/>
              </a:rPr>
              <a:t>Hedef</a:t>
            </a:r>
            <a:r>
              <a:rPr lang="en-US" altLang="tr-TR" sz="2000" b="1" dirty="0">
                <a:latin typeface="+mn-lt"/>
              </a:rPr>
              <a:t> </a:t>
            </a:r>
            <a:r>
              <a:rPr lang="en-US" altLang="tr-TR" sz="2000" b="1" dirty="0" err="1">
                <a:latin typeface="+mn-lt"/>
              </a:rPr>
              <a:t>faktör</a:t>
            </a:r>
            <a:r>
              <a:rPr lang="en-US" altLang="tr-TR" sz="2000" b="1" dirty="0">
                <a:latin typeface="+mn-lt"/>
              </a:rPr>
              <a:t> </a:t>
            </a:r>
            <a:r>
              <a:rPr lang="en-US" altLang="tr-TR" sz="2000" b="1" dirty="0" err="1">
                <a:latin typeface="+mn-lt"/>
              </a:rPr>
              <a:t>düzeyi</a:t>
            </a:r>
            <a:r>
              <a:rPr lang="en-US" altLang="tr-TR" sz="2000" b="1" dirty="0">
                <a:latin typeface="+mn-lt"/>
              </a:rPr>
              <a:t> – </a:t>
            </a:r>
            <a:r>
              <a:rPr lang="en-US" altLang="tr-TR" sz="2000" b="1" dirty="0" err="1">
                <a:latin typeface="+mn-lt"/>
              </a:rPr>
              <a:t>Hastanın</a:t>
            </a:r>
            <a:r>
              <a:rPr lang="en-US" altLang="tr-TR" sz="2000" b="1" dirty="0">
                <a:latin typeface="+mn-lt"/>
              </a:rPr>
              <a:t> </a:t>
            </a:r>
            <a:r>
              <a:rPr lang="en-US" altLang="tr-TR" sz="2000" b="1" dirty="0" err="1">
                <a:latin typeface="+mn-lt"/>
              </a:rPr>
              <a:t>faktör</a:t>
            </a:r>
            <a:r>
              <a:rPr lang="en-US" altLang="tr-TR" sz="2000" b="1" dirty="0">
                <a:latin typeface="+mn-lt"/>
              </a:rPr>
              <a:t> </a:t>
            </a:r>
            <a:r>
              <a:rPr lang="en-US" altLang="tr-TR" sz="2000" b="1" dirty="0" err="1">
                <a:latin typeface="+mn-lt"/>
              </a:rPr>
              <a:t>düzeyi</a:t>
            </a:r>
            <a:r>
              <a:rPr lang="en-US" altLang="tr-TR" sz="2000" b="1" dirty="0">
                <a:latin typeface="+mn-lt"/>
              </a:rPr>
              <a:t>] x kg x 1 </a:t>
            </a:r>
            <a:endParaRPr lang="en-US" altLang="tr-TR" sz="2000" dirty="0">
              <a:latin typeface="+mn-lt"/>
            </a:endParaRPr>
          </a:p>
          <a:p>
            <a:pPr indent="-228600">
              <a:spcBef>
                <a:spcPct val="0"/>
              </a:spcBef>
              <a:spcAft>
                <a:spcPts val="600"/>
              </a:spcAft>
            </a:pPr>
            <a:endParaRPr lang="en-US" altLang="tr-TR" sz="2000" dirty="0">
              <a:latin typeface="+mn-lt"/>
            </a:endParaRPr>
          </a:p>
          <a:p>
            <a:pPr indent="-228600">
              <a:spcBef>
                <a:spcPct val="0"/>
              </a:spcBef>
              <a:spcAft>
                <a:spcPts val="600"/>
              </a:spcAft>
            </a:pPr>
            <a:r>
              <a:rPr lang="en-US" altLang="tr-TR" sz="2000" dirty="0">
                <a:latin typeface="+mn-lt"/>
              </a:rPr>
              <a:t>İlk </a:t>
            </a:r>
            <a:r>
              <a:rPr lang="en-US" altLang="tr-TR" sz="2000" dirty="0" err="1">
                <a:latin typeface="+mn-lt"/>
              </a:rPr>
              <a:t>doz</a:t>
            </a:r>
            <a:r>
              <a:rPr lang="en-US" altLang="tr-TR" sz="2000" dirty="0">
                <a:latin typeface="+mn-lt"/>
              </a:rPr>
              <a:t> </a:t>
            </a:r>
            <a:r>
              <a:rPr lang="en-US" altLang="tr-TR" sz="2000" dirty="0" err="1">
                <a:latin typeface="+mn-lt"/>
              </a:rPr>
              <a:t>yukarıda</a:t>
            </a:r>
            <a:r>
              <a:rPr lang="en-US" altLang="tr-TR" sz="2000" dirty="0">
                <a:latin typeface="+mn-lt"/>
              </a:rPr>
              <a:t> </a:t>
            </a:r>
            <a:r>
              <a:rPr lang="en-US" altLang="tr-TR" sz="2000" dirty="0" err="1">
                <a:latin typeface="+mn-lt"/>
              </a:rPr>
              <a:t>hesaplandığı</a:t>
            </a:r>
            <a:r>
              <a:rPr lang="en-US" altLang="tr-TR" sz="2000" dirty="0">
                <a:latin typeface="+mn-lt"/>
              </a:rPr>
              <a:t> </a:t>
            </a:r>
            <a:r>
              <a:rPr lang="en-US" altLang="tr-TR" sz="2000" dirty="0" err="1">
                <a:latin typeface="+mn-lt"/>
              </a:rPr>
              <a:t>şekilde</a:t>
            </a:r>
            <a:r>
              <a:rPr lang="en-US" altLang="tr-TR" sz="2000" dirty="0">
                <a:latin typeface="+mn-lt"/>
              </a:rPr>
              <a:t> </a:t>
            </a:r>
            <a:r>
              <a:rPr lang="en-US" altLang="tr-TR" sz="2000" dirty="0" err="1">
                <a:latin typeface="+mn-lt"/>
              </a:rPr>
              <a:t>verildikten</a:t>
            </a:r>
            <a:r>
              <a:rPr lang="en-US" altLang="tr-TR" sz="2000" dirty="0">
                <a:latin typeface="+mn-lt"/>
              </a:rPr>
              <a:t> </a:t>
            </a:r>
            <a:r>
              <a:rPr lang="en-US" altLang="tr-TR" sz="2000" dirty="0" err="1">
                <a:latin typeface="+mn-lt"/>
              </a:rPr>
              <a:t>sonra</a:t>
            </a:r>
            <a:r>
              <a:rPr lang="en-US" altLang="tr-TR" sz="2000" dirty="0">
                <a:latin typeface="+mn-lt"/>
              </a:rPr>
              <a:t>, </a:t>
            </a:r>
            <a:r>
              <a:rPr lang="en-US" altLang="tr-TR" sz="2000" dirty="0" err="1">
                <a:latin typeface="+mn-lt"/>
              </a:rPr>
              <a:t>eğer</a:t>
            </a:r>
            <a:r>
              <a:rPr lang="en-US" altLang="tr-TR" sz="2000" dirty="0">
                <a:latin typeface="+mn-lt"/>
              </a:rPr>
              <a:t> </a:t>
            </a:r>
            <a:r>
              <a:rPr lang="en-US" altLang="tr-TR" sz="2000" dirty="0" err="1">
                <a:latin typeface="+mn-lt"/>
              </a:rPr>
              <a:t>başlangıçta</a:t>
            </a:r>
            <a:r>
              <a:rPr lang="en-US" altLang="tr-TR" sz="2000" dirty="0">
                <a:latin typeface="+mn-lt"/>
              </a:rPr>
              <a:t> </a:t>
            </a:r>
            <a:r>
              <a:rPr lang="en-US" altLang="tr-TR" sz="2000" dirty="0" err="1">
                <a:latin typeface="+mn-lt"/>
              </a:rPr>
              <a:t>hedeflenen</a:t>
            </a:r>
            <a:r>
              <a:rPr lang="en-US" altLang="tr-TR" sz="2000" dirty="0">
                <a:latin typeface="+mn-lt"/>
              </a:rPr>
              <a:t> </a:t>
            </a:r>
            <a:r>
              <a:rPr lang="en-US" altLang="tr-TR" sz="2000" dirty="0" err="1">
                <a:latin typeface="+mn-lt"/>
              </a:rPr>
              <a:t>faktör</a:t>
            </a:r>
            <a:r>
              <a:rPr lang="en-US" altLang="tr-TR" sz="2000" dirty="0">
                <a:latin typeface="+mn-lt"/>
              </a:rPr>
              <a:t> </a:t>
            </a:r>
            <a:r>
              <a:rPr lang="en-US" altLang="tr-TR" sz="2000" dirty="0" err="1">
                <a:latin typeface="+mn-lt"/>
              </a:rPr>
              <a:t>düzeyi</a:t>
            </a:r>
            <a:r>
              <a:rPr lang="en-US" altLang="tr-TR" sz="2000" dirty="0">
                <a:latin typeface="+mn-lt"/>
              </a:rPr>
              <a:t> </a:t>
            </a:r>
            <a:r>
              <a:rPr lang="en-US" altLang="tr-TR" sz="2000" dirty="0" err="1">
                <a:latin typeface="+mn-lt"/>
              </a:rPr>
              <a:t>korunmak</a:t>
            </a:r>
            <a:r>
              <a:rPr lang="en-US" altLang="tr-TR" sz="2000" dirty="0">
                <a:latin typeface="+mn-lt"/>
              </a:rPr>
              <a:t> </a:t>
            </a:r>
            <a:r>
              <a:rPr lang="en-US" altLang="tr-TR" sz="2000" dirty="0" err="1">
                <a:latin typeface="+mn-lt"/>
              </a:rPr>
              <a:t>isteniyorsa</a:t>
            </a:r>
            <a:r>
              <a:rPr lang="en-US" altLang="tr-TR" sz="2000" dirty="0">
                <a:latin typeface="+mn-lt"/>
              </a:rPr>
              <a:t>, </a:t>
            </a:r>
            <a:r>
              <a:rPr lang="en-US" altLang="tr-TR" sz="2000" dirty="0" err="1">
                <a:latin typeface="+mn-lt"/>
              </a:rPr>
              <a:t>bu</a:t>
            </a:r>
            <a:r>
              <a:rPr lang="en-US" altLang="tr-TR" sz="2000" dirty="0">
                <a:latin typeface="+mn-lt"/>
              </a:rPr>
              <a:t> </a:t>
            </a:r>
            <a:r>
              <a:rPr lang="en-US" altLang="tr-TR" sz="2000" dirty="0" err="1">
                <a:latin typeface="+mn-lt"/>
              </a:rPr>
              <a:t>yükleme</a:t>
            </a:r>
            <a:r>
              <a:rPr lang="en-US" altLang="tr-TR" sz="2000" dirty="0">
                <a:latin typeface="+mn-lt"/>
              </a:rPr>
              <a:t> </a:t>
            </a:r>
            <a:r>
              <a:rPr lang="en-US" altLang="tr-TR" sz="2000" dirty="0" err="1">
                <a:latin typeface="+mn-lt"/>
              </a:rPr>
              <a:t>dozunun</a:t>
            </a:r>
            <a:r>
              <a:rPr lang="en-US" altLang="tr-TR" sz="2000" dirty="0">
                <a:latin typeface="+mn-lt"/>
              </a:rPr>
              <a:t> </a:t>
            </a:r>
            <a:r>
              <a:rPr lang="en-US" altLang="tr-TR" sz="2000" dirty="0" err="1">
                <a:latin typeface="+mn-lt"/>
              </a:rPr>
              <a:t>yarısı</a:t>
            </a:r>
            <a:r>
              <a:rPr lang="en-US" altLang="tr-TR" sz="2000" dirty="0">
                <a:latin typeface="+mn-lt"/>
              </a:rPr>
              <a:t> 18-24 </a:t>
            </a:r>
            <a:r>
              <a:rPr lang="en-US" altLang="tr-TR" sz="2000" dirty="0" err="1">
                <a:latin typeface="+mn-lt"/>
              </a:rPr>
              <a:t>saatte</a:t>
            </a:r>
            <a:r>
              <a:rPr lang="en-US" altLang="tr-TR" sz="2000" dirty="0">
                <a:latin typeface="+mn-lt"/>
              </a:rPr>
              <a:t> </a:t>
            </a:r>
            <a:r>
              <a:rPr lang="en-US" altLang="tr-TR" sz="2000" dirty="0" err="1">
                <a:latin typeface="+mn-lt"/>
              </a:rPr>
              <a:t>bir</a:t>
            </a:r>
            <a:r>
              <a:rPr lang="en-US" altLang="tr-TR" sz="2000" dirty="0">
                <a:latin typeface="+mn-lt"/>
              </a:rPr>
              <a:t> </a:t>
            </a:r>
            <a:r>
              <a:rPr lang="en-US" altLang="tr-TR" sz="2000" dirty="0" err="1">
                <a:latin typeface="+mn-lt"/>
              </a:rPr>
              <a:t>tekrarlanır</a:t>
            </a:r>
            <a:r>
              <a:rPr lang="en-US" altLang="tr-TR" sz="2000" dirty="0">
                <a:latin typeface="+mn-lt"/>
              </a:rPr>
              <a:t>. </a:t>
            </a:r>
          </a:p>
        </p:txBody>
      </p:sp>
      <p:sp>
        <p:nvSpPr>
          <p:cNvPr id="78" name="Oval 77">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Block Arc 79">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4" name="Straight Connector 83">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6" name="Freeform: Shape 85">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Arc 87">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9" name="Freeform: Shape 69">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20" name="Freeform: Shape 71">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4821" name="Rectangle 73">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22" name="Rectangle 75">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17" name="Dikdörtgen 1">
            <a:extLst>
              <a:ext uri="{FF2B5EF4-FFF2-40B4-BE49-F238E27FC236}">
                <a16:creationId xmlns:a16="http://schemas.microsoft.com/office/drawing/2014/main" id="{A1D99291-3C0A-644F-87F0-CA6E66C9CA92}"/>
              </a:ext>
            </a:extLst>
          </p:cNvPr>
          <p:cNvSpPr>
            <a:spLocks noChangeArrowheads="1"/>
          </p:cNvSpPr>
          <p:nvPr/>
        </p:nvSpPr>
        <p:spPr bwMode="auto">
          <a:xfrm>
            <a:off x="4447308" y="591344"/>
            <a:ext cx="6906491" cy="55856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indent="-228600">
              <a:spcBef>
                <a:spcPct val="0"/>
              </a:spcBef>
              <a:spcAft>
                <a:spcPts val="600"/>
              </a:spcAft>
            </a:pPr>
            <a:r>
              <a:rPr lang="en-US" altLang="tr-TR">
                <a:latin typeface="+mn-lt"/>
              </a:rPr>
              <a:t>Faktörler en az 5 dakika süre ile, yavaş damar içi bolus şeklinde uygulanmalıdır. </a:t>
            </a:r>
          </a:p>
          <a:p>
            <a:pPr indent="-228600">
              <a:spcBef>
                <a:spcPct val="0"/>
              </a:spcBef>
              <a:spcAft>
                <a:spcPts val="600"/>
              </a:spcAft>
            </a:pPr>
            <a:endParaRPr lang="en-US" altLang="tr-TR">
              <a:latin typeface="+mn-lt"/>
            </a:endParaRPr>
          </a:p>
          <a:p>
            <a:pPr indent="-228600">
              <a:spcBef>
                <a:spcPct val="0"/>
              </a:spcBef>
              <a:spcAft>
                <a:spcPts val="600"/>
              </a:spcAft>
            </a:pPr>
            <a:r>
              <a:rPr lang="en-US" altLang="tr-TR">
                <a:latin typeface="+mn-lt"/>
              </a:rPr>
              <a:t>(erişkinde 3 ml/dakika, çocukta ise 100 İÜ/ dakikayı aşmamalıdır). </a:t>
            </a:r>
          </a:p>
        </p:txBody>
      </p:sp>
      <p:sp>
        <p:nvSpPr>
          <p:cNvPr id="34823" name="Arc 7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Resim 1">
            <a:extLst>
              <a:ext uri="{FF2B5EF4-FFF2-40B4-BE49-F238E27FC236}">
                <a16:creationId xmlns:a16="http://schemas.microsoft.com/office/drawing/2014/main" id="{98B305A1-8072-4C44-8F35-1311E43981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1013" y="696913"/>
            <a:ext cx="857885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Rounded Corners 76">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387" name="Kanama tedavisine geçmeden önce, bir hemofili hastasının izlem ve tedavisinin multidisipliner yaklaşımla yapılması gerektiği unutulmamalıdır.…">
            <a:extLst>
              <a:ext uri="{FF2B5EF4-FFF2-40B4-BE49-F238E27FC236}">
                <a16:creationId xmlns:a16="http://schemas.microsoft.com/office/drawing/2014/main" id="{C59DC833-0670-482D-8BCB-71AA3D8615B8}"/>
              </a:ext>
            </a:extLst>
          </p:cNvPr>
          <p:cNvGraphicFramePr/>
          <p:nvPr>
            <p:extLst>
              <p:ext uri="{D42A27DB-BD31-4B8C-83A1-F6EECF244321}">
                <p14:modId xmlns:p14="http://schemas.microsoft.com/office/powerpoint/2010/main" val="2313675760"/>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Hemofili A (faktör VIII [faktör 8] eksikliği) ve hemofili B (faktör IX [faktör 9] eksikliği), klinik açıdan sessiz kanamalardan hayatı tehdit edici kanamalara kadar değişen şiddette kanamalarla ilişkilidir.…">
            <a:extLst>
              <a:ext uri="{FF2B5EF4-FFF2-40B4-BE49-F238E27FC236}">
                <a16:creationId xmlns:a16="http://schemas.microsoft.com/office/drawing/2014/main" id="{6EB74655-463D-3D42-8E85-FDD51538A011}"/>
              </a:ext>
            </a:extLst>
          </p:cNvPr>
          <p:cNvSpPr txBox="1">
            <a:spLocks noChangeArrowheads="1"/>
          </p:cNvSpPr>
          <p:nvPr/>
        </p:nvSpPr>
        <p:spPr bwMode="auto">
          <a:xfrm>
            <a:off x="1827213" y="1023938"/>
            <a:ext cx="8404225" cy="4227512"/>
          </a:xfrm>
          <a:prstGeom prst="rect">
            <a:avLst/>
          </a:prstGeom>
          <a:noFill/>
          <a:ln>
            <a:noFill/>
          </a:ln>
        </p:spPr>
        <p:txBody>
          <a:bodyPr lIns="35719" tIns="35719" rIns="35719" bIns="35719" anchor="ctr">
            <a:spAutoFit/>
          </a:bodyPr>
          <a:lstStyle>
            <a:lvl1pPr defTabSz="4572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ts val="4200"/>
              </a:spcBef>
              <a:spcAft>
                <a:spcPct val="0"/>
              </a:spcAft>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ts val="4200"/>
              </a:spcBef>
              <a:spcAft>
                <a:spcPct val="0"/>
              </a:spcAft>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ts val="4200"/>
              </a:spcBef>
              <a:spcAft>
                <a:spcPct val="0"/>
              </a:spcAft>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ts val="4200"/>
              </a:spcBef>
              <a:spcAft>
                <a:spcPct val="0"/>
              </a:spcAft>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just" eaLnBrk="1">
              <a:spcBef>
                <a:spcPct val="0"/>
              </a:spcBef>
              <a:buSzTx/>
              <a:buFontTx/>
              <a:buNone/>
              <a:defRPr/>
            </a:pPr>
            <a:r>
              <a:rPr lang="tr-TR" altLang="tr-TR" sz="2250" dirty="0">
                <a:solidFill>
                  <a:schemeClr val="tx1"/>
                </a:solidFill>
                <a:latin typeface="Helvetica" pitchFamily="2" charset="0"/>
                <a:ea typeface="Helvetica" pitchFamily="2" charset="0"/>
                <a:cs typeface="Helvetica" pitchFamily="2" charset="0"/>
                <a:sym typeface="Helvetica" pitchFamily="2" charset="0"/>
              </a:rPr>
              <a:t>Hemofili A (faktör VIII [faktör 8] eksikliği) ve hemofili B (faktör IX [faktör 9] eksikliği), </a:t>
            </a:r>
            <a:r>
              <a:rPr lang="tr-TR" altLang="tr-TR" sz="2250" dirty="0">
                <a:solidFill>
                  <a:schemeClr val="tx1"/>
                </a:solidFill>
                <a:latin typeface="Arial Black" panose="020B0604020202020204" pitchFamily="34" charset="0"/>
                <a:ea typeface="Helvetica" pitchFamily="2" charset="0"/>
                <a:cs typeface="Helvetica" pitchFamily="2" charset="0"/>
                <a:sym typeface="Helvetica" pitchFamily="2" charset="0"/>
              </a:rPr>
              <a:t>klinik açıdan sessiz kanamalardan hayatı tehdit edici kanamalara kadar değişen şiddette </a:t>
            </a:r>
            <a:r>
              <a:rPr lang="tr-TR" altLang="tr-TR" sz="2250" dirty="0">
                <a:solidFill>
                  <a:schemeClr val="tx1"/>
                </a:solidFill>
                <a:latin typeface="Helvetica" pitchFamily="2" charset="0"/>
                <a:ea typeface="Helvetica" pitchFamily="2" charset="0"/>
                <a:cs typeface="Helvetica" pitchFamily="2" charset="0"/>
                <a:sym typeface="Helvetica" pitchFamily="2" charset="0"/>
              </a:rPr>
              <a:t>kanamalarla ilişkilidir. </a:t>
            </a:r>
          </a:p>
          <a:p>
            <a:pPr algn="just" eaLnBrk="1">
              <a:spcBef>
                <a:spcPct val="0"/>
              </a:spcBef>
              <a:buSzTx/>
              <a:buFontTx/>
              <a:buNone/>
              <a:defRPr/>
            </a:pPr>
            <a:endParaRPr lang="tr-TR" altLang="tr-TR" sz="2250" dirty="0">
              <a:solidFill>
                <a:schemeClr val="tx1"/>
              </a:solidFill>
              <a:latin typeface="Helvetica" pitchFamily="2" charset="0"/>
              <a:ea typeface="Helvetica" pitchFamily="2" charset="0"/>
              <a:cs typeface="Helvetica" pitchFamily="2" charset="0"/>
              <a:sym typeface="Helvetica" pitchFamily="2" charset="0"/>
            </a:endParaRPr>
          </a:p>
          <a:p>
            <a:pPr algn="just" eaLnBrk="1">
              <a:spcBef>
                <a:spcPct val="0"/>
              </a:spcBef>
              <a:buSzTx/>
              <a:buFontTx/>
              <a:buNone/>
              <a:defRPr/>
            </a:pPr>
            <a:r>
              <a:rPr lang="tr-TR" altLang="tr-TR" sz="2250" dirty="0">
                <a:solidFill>
                  <a:schemeClr val="tx1"/>
                </a:solidFill>
                <a:latin typeface="Helvetica" pitchFamily="2" charset="0"/>
                <a:ea typeface="Helvetica" pitchFamily="2" charset="0"/>
                <a:cs typeface="Helvetica" pitchFamily="2" charset="0"/>
                <a:sym typeface="Helvetica" pitchFamily="2" charset="0"/>
              </a:rPr>
              <a:t>Faktör </a:t>
            </a:r>
            <a:r>
              <a:rPr lang="tr-TR" altLang="tr-TR" sz="2250" dirty="0" err="1">
                <a:solidFill>
                  <a:schemeClr val="tx1"/>
                </a:solidFill>
                <a:latin typeface="Helvetica" pitchFamily="2" charset="0"/>
                <a:ea typeface="Helvetica" pitchFamily="2" charset="0"/>
                <a:cs typeface="Helvetica" pitchFamily="2" charset="0"/>
                <a:sym typeface="Helvetica" pitchFamily="2" charset="0"/>
              </a:rPr>
              <a:t>replasman</a:t>
            </a:r>
            <a:r>
              <a:rPr lang="tr-TR" altLang="tr-TR" sz="2250" dirty="0">
                <a:solidFill>
                  <a:schemeClr val="tx1"/>
                </a:solidFill>
                <a:latin typeface="Helvetica" pitchFamily="2" charset="0"/>
                <a:ea typeface="Helvetica" pitchFamily="2" charset="0"/>
                <a:cs typeface="Helvetica" pitchFamily="2" charset="0"/>
                <a:sym typeface="Helvetica" pitchFamily="2" charset="0"/>
              </a:rPr>
              <a:t> ürünlerinin kullanımı ile büyük ölçüde kanamalar azalmış </a:t>
            </a:r>
            <a:r>
              <a:rPr lang="tr-TR" altLang="tr-TR" sz="2250" dirty="0" err="1">
                <a:solidFill>
                  <a:schemeClr val="tx1"/>
                </a:solidFill>
                <a:latin typeface="Helvetica" pitchFamily="2" charset="0"/>
                <a:ea typeface="Helvetica" pitchFamily="2" charset="0"/>
                <a:cs typeface="Helvetica" pitchFamily="2" charset="0"/>
                <a:sym typeface="Helvetica" pitchFamily="2" charset="0"/>
              </a:rPr>
              <a:t>olsada</a:t>
            </a:r>
            <a:r>
              <a:rPr lang="tr-TR" altLang="tr-TR" sz="2250" dirty="0">
                <a:solidFill>
                  <a:schemeClr val="tx1"/>
                </a:solidFill>
                <a:latin typeface="Helvetica" pitchFamily="2" charset="0"/>
                <a:ea typeface="Helvetica" pitchFamily="2" charset="0"/>
                <a:cs typeface="Helvetica" pitchFamily="2" charset="0"/>
                <a:sym typeface="Helvetica" pitchFamily="2" charset="0"/>
              </a:rPr>
              <a:t> bazen hastalar hızlı tedavi gerektiren akut kanama atakları ile gelebilir. </a:t>
            </a:r>
          </a:p>
          <a:p>
            <a:pPr algn="just" eaLnBrk="1">
              <a:spcBef>
                <a:spcPct val="0"/>
              </a:spcBef>
              <a:buSzTx/>
              <a:buFontTx/>
              <a:buNone/>
              <a:defRPr/>
            </a:pPr>
            <a:endParaRPr lang="tr-TR" altLang="tr-TR" sz="2250" dirty="0">
              <a:solidFill>
                <a:schemeClr val="tx1"/>
              </a:solidFill>
              <a:latin typeface="Helvetica" pitchFamily="2" charset="0"/>
              <a:ea typeface="Helvetica" pitchFamily="2" charset="0"/>
              <a:cs typeface="Helvetica" pitchFamily="2" charset="0"/>
              <a:sym typeface="Helvetica" pitchFamily="2" charset="0"/>
            </a:endParaRPr>
          </a:p>
          <a:p>
            <a:pPr algn="just" eaLnBrk="1">
              <a:spcBef>
                <a:spcPct val="0"/>
              </a:spcBef>
              <a:buSzTx/>
              <a:buFontTx/>
              <a:buNone/>
              <a:defRPr/>
            </a:pPr>
            <a:r>
              <a:rPr lang="tr-TR" altLang="tr-TR" sz="2250" dirty="0">
                <a:solidFill>
                  <a:schemeClr val="tx1"/>
                </a:solidFill>
                <a:latin typeface="Helvetica" pitchFamily="2" charset="0"/>
                <a:ea typeface="Helvetica" pitchFamily="2" charset="0"/>
                <a:cs typeface="Helvetica" pitchFamily="2" charset="0"/>
                <a:sym typeface="Helvetica" pitchFamily="2" charset="0"/>
              </a:rPr>
              <a:t>Ayrıca cerrahi veya </a:t>
            </a:r>
            <a:r>
              <a:rPr lang="tr-TR" altLang="tr-TR" sz="2250" dirty="0" err="1">
                <a:solidFill>
                  <a:schemeClr val="tx1"/>
                </a:solidFill>
                <a:latin typeface="Helvetica" pitchFamily="2" charset="0"/>
                <a:ea typeface="Helvetica" pitchFamily="2" charset="0"/>
                <a:cs typeface="Helvetica" pitchFamily="2" charset="0"/>
                <a:sym typeface="Helvetica" pitchFamily="2" charset="0"/>
              </a:rPr>
              <a:t>invaziv</a:t>
            </a:r>
            <a:r>
              <a:rPr lang="tr-TR" altLang="tr-TR" sz="2250" dirty="0">
                <a:solidFill>
                  <a:schemeClr val="tx1"/>
                </a:solidFill>
                <a:latin typeface="Helvetica" pitchFamily="2" charset="0"/>
                <a:ea typeface="Helvetica" pitchFamily="2" charset="0"/>
                <a:cs typeface="Helvetica" pitchFamily="2" charset="0"/>
                <a:sym typeface="Helvetica" pitchFamily="2" charset="0"/>
              </a:rPr>
              <a:t> prosedürler geçirecek  hastalar için planlama gereklidir.</a:t>
            </a:r>
          </a:p>
          <a:p>
            <a:pPr algn="just" eaLnBrk="1">
              <a:spcBef>
                <a:spcPct val="0"/>
              </a:spcBef>
              <a:buSzTx/>
              <a:buFontTx/>
              <a:buNone/>
              <a:defRPr/>
            </a:pPr>
            <a:endParaRPr lang="tr-TR" altLang="tr-TR" sz="2250" dirty="0">
              <a:solidFill>
                <a:schemeClr val="tx1"/>
              </a:solidFill>
              <a:latin typeface="Helvetica" pitchFamily="2" charset="0"/>
              <a:ea typeface="Helvetica" pitchFamily="2" charset="0"/>
              <a:cs typeface="Helvetica" pitchFamily="2" charset="0"/>
              <a:sym typeface="Helvetica" pitchFamily="2" charset="0"/>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2 Dikdörtgen">
            <a:extLst>
              <a:ext uri="{FF2B5EF4-FFF2-40B4-BE49-F238E27FC236}">
                <a16:creationId xmlns:a16="http://schemas.microsoft.com/office/drawing/2014/main" id="{9741A915-820F-2F40-83FF-981CDB66F413}"/>
              </a:ext>
            </a:extLst>
          </p:cNvPr>
          <p:cNvSpPr/>
          <p:nvPr/>
        </p:nvSpPr>
        <p:spPr>
          <a:xfrm>
            <a:off x="838200" y="459863"/>
            <a:ext cx="10515600" cy="1004594"/>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584200" eaLnBrk="0" fontAlgn="base" hangingPunct="0">
              <a:spcBef>
                <a:spcPts val="4200"/>
              </a:spcBef>
              <a:spcAft>
                <a:spcPct val="0"/>
              </a:spcAft>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584200" eaLnBrk="0" fontAlgn="base" hangingPunct="0">
              <a:spcBef>
                <a:spcPts val="4200"/>
              </a:spcBef>
              <a:spcAft>
                <a:spcPct val="0"/>
              </a:spcAft>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584200" eaLnBrk="0" fontAlgn="base" hangingPunct="0">
              <a:spcBef>
                <a:spcPts val="4200"/>
              </a:spcBef>
              <a:spcAft>
                <a:spcPct val="0"/>
              </a:spcAft>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584200" eaLnBrk="0" fontAlgn="base" hangingPunct="0">
              <a:spcBef>
                <a:spcPts val="4200"/>
              </a:spcBef>
              <a:spcAft>
                <a:spcPct val="0"/>
              </a:spcAft>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lnSpc>
                <a:spcPct val="90000"/>
              </a:lnSpc>
              <a:spcBef>
                <a:spcPct val="0"/>
              </a:spcBef>
              <a:spcAft>
                <a:spcPts val="600"/>
              </a:spcAft>
              <a:buSzTx/>
              <a:buNone/>
              <a:defRPr/>
            </a:pPr>
            <a:r>
              <a:rPr lang="en-US" altLang="tr-TR" sz="4400" kern="1200">
                <a:solidFill>
                  <a:srgbClr val="FF0000"/>
                </a:solidFill>
                <a:latin typeface="+mj-lt"/>
                <a:ea typeface="+mj-ea"/>
                <a:cs typeface="+mj-cs"/>
              </a:rPr>
              <a:t>Ciddi veya hayati tehlike taşıyan kanama ???</a:t>
            </a:r>
          </a:p>
        </p:txBody>
      </p:sp>
      <p:sp>
        <p:nvSpPr>
          <p:cNvPr id="77" name="Rectangle: Rounded Corners 76">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3555" name="Ciddi veya hayati tehlike taşıyan kanama, aşağıdakilerden herhangi birini içerir.…">
            <a:extLst>
              <a:ext uri="{FF2B5EF4-FFF2-40B4-BE49-F238E27FC236}">
                <a16:creationId xmlns:a16="http://schemas.microsoft.com/office/drawing/2014/main" id="{AF09FDE2-4469-4DDD-AB7F-AE67D6EB378A}"/>
              </a:ext>
            </a:extLst>
          </p:cNvPr>
          <p:cNvGraphicFramePr/>
          <p:nvPr>
            <p:extLst>
              <p:ext uri="{D42A27DB-BD31-4B8C-83A1-F6EECF244321}">
                <p14:modId xmlns:p14="http://schemas.microsoft.com/office/powerpoint/2010/main" val="160305364"/>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Freeform: Shape 134">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39" name="Rectangle 13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673" name="EKLEM KANAMALARI">
            <a:extLst>
              <a:ext uri="{FF2B5EF4-FFF2-40B4-BE49-F238E27FC236}">
                <a16:creationId xmlns:a16="http://schemas.microsoft.com/office/drawing/2014/main" id="{8C510F9A-5628-1C4D-ADD5-A0B93830B555}"/>
              </a:ext>
            </a:extLst>
          </p:cNvPr>
          <p:cNvSpPr txBox="1">
            <a:spLocks noGrp="1"/>
          </p:cNvSpPr>
          <p:nvPr>
            <p:ph type="title"/>
          </p:nvPr>
        </p:nvSpPr>
        <p:spPr>
          <a:xfrm>
            <a:off x="838200" y="365125"/>
            <a:ext cx="5558489" cy="1325563"/>
          </a:xfrm>
        </p:spPr>
        <p:txBody>
          <a:bodyPr vert="horz" lIns="91440" tIns="45720" rIns="91440" bIns="45720" rtlCol="0" anchor="ctr">
            <a:normAutofit/>
          </a:bodyPr>
          <a:lstStyle/>
          <a:p>
            <a:pPr>
              <a:defRPr/>
            </a:pPr>
            <a:r>
              <a:rPr lang="en-US" altLang="tr-TR" kern="1200">
                <a:solidFill>
                  <a:schemeClr val="tx1"/>
                </a:solidFill>
                <a:latin typeface="+mj-lt"/>
                <a:ea typeface="+mj-ea"/>
                <a:cs typeface="+mj-cs"/>
              </a:rPr>
              <a:t>EKLEM KANAMALARI</a:t>
            </a:r>
          </a:p>
        </p:txBody>
      </p:sp>
      <p:sp>
        <p:nvSpPr>
          <p:cNvPr id="141" name="Freeform: Shape 14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130" name="Diz…">
            <a:extLst>
              <a:ext uri="{FF2B5EF4-FFF2-40B4-BE49-F238E27FC236}">
                <a16:creationId xmlns:a16="http://schemas.microsoft.com/office/drawing/2014/main" id="{887C56FC-CC45-6B45-85D6-91B16037B0C2}"/>
              </a:ext>
            </a:extLst>
          </p:cNvPr>
          <p:cNvSpPr>
            <a:spLocks noGrp="1"/>
          </p:cNvSpPr>
          <p:nvPr>
            <p:ph type="body" sz="quarter" idx="1"/>
          </p:nvPr>
        </p:nvSpPr>
        <p:spPr>
          <a:xfrm>
            <a:off x="838200" y="1825625"/>
            <a:ext cx="5558489" cy="4351338"/>
          </a:xfrm>
        </p:spPr>
        <p:txBody>
          <a:bodyPr vert="horz" lIns="91440" tIns="45720" rIns="91440" bIns="45720" rtlCol="0">
            <a:normAutofit/>
          </a:bodyPr>
          <a:lstStyle/>
          <a:p>
            <a:r>
              <a:rPr lang="en-US" altLang="tr-TR"/>
              <a:t>Diz</a:t>
            </a:r>
          </a:p>
          <a:p>
            <a:r>
              <a:rPr lang="en-US" altLang="tr-TR"/>
              <a:t>Dirsek</a:t>
            </a:r>
          </a:p>
          <a:p>
            <a:r>
              <a:rPr lang="en-US" altLang="tr-TR"/>
              <a:t>Ayak Bileği</a:t>
            </a:r>
          </a:p>
          <a:p>
            <a:r>
              <a:rPr lang="en-US" altLang="tr-TR"/>
              <a:t>Tüm eklemler.</a:t>
            </a:r>
          </a:p>
        </p:txBody>
      </p:sp>
      <p:sp>
        <p:nvSpPr>
          <p:cNvPr id="143" name="Oval 14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Block Arc 14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49" name="Straight Connector 14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51" name="Freeform: Shape 15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Arc 15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675" name="Ağrı, Şişlik, Kızarıklık,Isı artışı, Hareket Kısıtlılığı">
            <a:extLst>
              <a:ext uri="{FF2B5EF4-FFF2-40B4-BE49-F238E27FC236}">
                <a16:creationId xmlns:a16="http://schemas.microsoft.com/office/drawing/2014/main" id="{BA3C3F8A-7CE6-BF4E-886C-720FE49F4521}"/>
              </a:ext>
            </a:extLst>
          </p:cNvPr>
          <p:cNvSpPr txBox="1">
            <a:spLocks noChangeArrowheads="1"/>
          </p:cNvSpPr>
          <p:nvPr/>
        </p:nvSpPr>
        <p:spPr bwMode="auto">
          <a:xfrm>
            <a:off x="1440382" y="4369998"/>
            <a:ext cx="5249862" cy="428625"/>
          </a:xfrm>
          <a:prstGeom prst="rect">
            <a:avLst/>
          </a:prstGeom>
          <a:noFill/>
          <a:ln>
            <a:noFill/>
          </a:ln>
        </p:spPr>
        <p:txBody>
          <a:bodyPr wrap="none" lIns="35719" tIns="35719" rIns="35719" bIns="35719" anchor="ctr">
            <a:spAutoFit/>
          </a:bodyPr>
          <a:lstStyle>
            <a:lvl1pPr>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584200" eaLnBrk="0" fontAlgn="base" hangingPunct="0">
              <a:spcBef>
                <a:spcPts val="4200"/>
              </a:spcBef>
              <a:spcAft>
                <a:spcPct val="0"/>
              </a:spcAft>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584200" eaLnBrk="0" fontAlgn="base" hangingPunct="0">
              <a:spcBef>
                <a:spcPts val="4200"/>
              </a:spcBef>
              <a:spcAft>
                <a:spcPct val="0"/>
              </a:spcAft>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584200" eaLnBrk="0" fontAlgn="base" hangingPunct="0">
              <a:spcBef>
                <a:spcPts val="4200"/>
              </a:spcBef>
              <a:spcAft>
                <a:spcPct val="0"/>
              </a:spcAft>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584200" eaLnBrk="0" fontAlgn="base" hangingPunct="0">
              <a:spcBef>
                <a:spcPts val="4200"/>
              </a:spcBef>
              <a:spcAft>
                <a:spcPct val="0"/>
              </a:spcAft>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eaLnBrk="1">
              <a:spcBef>
                <a:spcPct val="0"/>
              </a:spcBef>
              <a:spcAft>
                <a:spcPts val="600"/>
              </a:spcAft>
              <a:buSzTx/>
              <a:buFontTx/>
              <a:buNone/>
              <a:defRPr/>
            </a:pPr>
            <a:r>
              <a:rPr lang="tr-TR" altLang="tr-TR" sz="2320" dirty="0"/>
              <a:t>Ağrı</a:t>
            </a:r>
            <a:r>
              <a:rPr lang="tr-TR" altLang="tr-TR" sz="1687" dirty="0"/>
              <a:t>, Şişlik, </a:t>
            </a:r>
            <a:r>
              <a:rPr lang="tr-TR" altLang="tr-TR" sz="1687" dirty="0" err="1"/>
              <a:t>Kızarıklık,Isı</a:t>
            </a:r>
            <a:r>
              <a:rPr lang="tr-TR" altLang="tr-TR" sz="1687" dirty="0"/>
              <a:t> artışı, </a:t>
            </a:r>
            <a:r>
              <a:rPr lang="tr-TR" altLang="tr-TR" sz="2250" dirty="0"/>
              <a:t>Hareket Kısıtlılığı</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4" name="Freeform: Shape 191">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25" name="Freeform: Shape 192">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0726" name="Rectangle 193">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27" name="Arc 19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728" name="Oval 19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Kas İçi Kanamalar">
            <a:extLst>
              <a:ext uri="{FF2B5EF4-FFF2-40B4-BE49-F238E27FC236}">
                <a16:creationId xmlns:a16="http://schemas.microsoft.com/office/drawing/2014/main" id="{1A8D6CC4-14B2-714A-B725-39D2073C55C9}"/>
              </a:ext>
            </a:extLst>
          </p:cNvPr>
          <p:cNvSpPr txBox="1"/>
          <p:nvPr/>
        </p:nvSpPr>
        <p:spPr>
          <a:xfrm>
            <a:off x="7474281" y="1396686"/>
            <a:ext cx="3240506" cy="406462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457200">
              <a:lnSpc>
                <a:spcPct val="117999"/>
              </a:lnSpc>
              <a:defRPr sz="2200" b="0"/>
            </a:lvl1pPr>
          </a:lstStyle>
          <a:p>
            <a:pPr defTabSz="914400" fontAlgn="auto">
              <a:lnSpc>
                <a:spcPct val="90000"/>
              </a:lnSpc>
              <a:spcBef>
                <a:spcPct val="0"/>
              </a:spcBef>
              <a:spcAft>
                <a:spcPts val="600"/>
              </a:spcAft>
              <a:defRPr/>
            </a:pPr>
            <a:r>
              <a:rPr lang="en-US" sz="4400" kern="1200">
                <a:solidFill>
                  <a:srgbClr val="FFFFFF"/>
                </a:solidFill>
                <a:latin typeface="+mj-lt"/>
                <a:ea typeface="+mj-ea"/>
                <a:cs typeface="+mj-cs"/>
                <a:sym typeface="Helvetica Neue"/>
              </a:rPr>
              <a:t>Kas İçi Kanamalar</a:t>
            </a:r>
          </a:p>
        </p:txBody>
      </p:sp>
      <p:sp>
        <p:nvSpPr>
          <p:cNvPr id="30722" name="Görülme sıklığı yaklaşık %10-20 civarındadır.…">
            <a:extLst>
              <a:ext uri="{FF2B5EF4-FFF2-40B4-BE49-F238E27FC236}">
                <a16:creationId xmlns:a16="http://schemas.microsoft.com/office/drawing/2014/main" id="{D32FC809-0EB3-164D-BF73-845ABF5EA961}"/>
              </a:ext>
            </a:extLst>
          </p:cNvPr>
          <p:cNvSpPr txBox="1">
            <a:spLocks noChangeArrowheads="1"/>
          </p:cNvSpPr>
          <p:nvPr/>
        </p:nvSpPr>
        <p:spPr bwMode="auto">
          <a:xfrm>
            <a:off x="838200" y="1461360"/>
            <a:ext cx="5536397" cy="3935281"/>
          </a:xfrm>
          <a:prstGeom prst="rect">
            <a:avLst/>
          </a:prstGeom>
        </p:spPr>
        <p:txBody>
          <a:bodyPr vert="horz" lIns="91440" tIns="45720" rIns="91440" bIns="45720" rtlCol="0">
            <a:normAutofit/>
          </a:bodyPr>
          <a:lstStyle>
            <a:lvl1pPr marL="571500" indent="-571500" defTabSz="4572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ts val="4200"/>
              </a:spcBef>
              <a:spcAft>
                <a:spcPct val="0"/>
              </a:spcAft>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ts val="4200"/>
              </a:spcBef>
              <a:spcAft>
                <a:spcPct val="0"/>
              </a:spcAft>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ts val="4200"/>
              </a:spcBef>
              <a:spcAft>
                <a:spcPct val="0"/>
              </a:spcAft>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ts val="4200"/>
              </a:spcBef>
              <a:spcAft>
                <a:spcPct val="0"/>
              </a:spcAft>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indent="-228600" defTabSz="914400">
              <a:lnSpc>
                <a:spcPct val="90000"/>
              </a:lnSpc>
              <a:spcBef>
                <a:spcPct val="0"/>
              </a:spcBef>
              <a:spcAft>
                <a:spcPts val="600"/>
              </a:spcAft>
              <a:buSzTx/>
              <a:buFont typeface="Arial" panose="020B0604020202020204" pitchFamily="34" charset="0"/>
              <a:buChar char="•"/>
              <a:defRPr/>
            </a:pPr>
            <a:r>
              <a:rPr lang="en-US" altLang="tr-TR">
                <a:solidFill>
                  <a:schemeClr val="tx1"/>
                </a:solidFill>
                <a:latin typeface="+mn-lt"/>
                <a:ea typeface="+mn-ea"/>
                <a:cs typeface="+mn-cs"/>
              </a:rPr>
              <a:t>Görülme sıklığı yaklaşık %10-20 civarındadır. </a:t>
            </a:r>
          </a:p>
          <a:p>
            <a:pPr indent="-228600" defTabSz="914400">
              <a:lnSpc>
                <a:spcPct val="90000"/>
              </a:lnSpc>
              <a:spcBef>
                <a:spcPct val="0"/>
              </a:spcBef>
              <a:spcAft>
                <a:spcPts val="600"/>
              </a:spcAft>
              <a:buSzTx/>
              <a:buFont typeface="Arial" panose="020B0604020202020204" pitchFamily="34" charset="0"/>
              <a:buChar char="•"/>
              <a:defRPr/>
            </a:pPr>
            <a:r>
              <a:rPr lang="en-US" altLang="tr-TR">
                <a:solidFill>
                  <a:schemeClr val="tx1"/>
                </a:solidFill>
                <a:latin typeface="+mn-lt"/>
                <a:ea typeface="+mn-ea"/>
                <a:cs typeface="+mn-cs"/>
              </a:rPr>
              <a:t>İlgili kasta şişlik, ısı artışı, ağrı, kızarıklık olması ile tanı konur. </a:t>
            </a:r>
          </a:p>
          <a:p>
            <a:pPr indent="-228600" defTabSz="914400">
              <a:lnSpc>
                <a:spcPct val="90000"/>
              </a:lnSpc>
              <a:spcBef>
                <a:spcPct val="0"/>
              </a:spcBef>
              <a:spcAft>
                <a:spcPts val="600"/>
              </a:spcAft>
              <a:buSzTx/>
              <a:buFont typeface="Arial" panose="020B0604020202020204" pitchFamily="34" charset="0"/>
              <a:buChar char="•"/>
              <a:defRPr/>
            </a:pPr>
            <a:r>
              <a:rPr lang="en-US" altLang="tr-TR">
                <a:solidFill>
                  <a:schemeClr val="tx1"/>
                </a:solidFill>
                <a:latin typeface="+mn-lt"/>
                <a:ea typeface="+mn-ea"/>
                <a:cs typeface="+mn-cs"/>
              </a:rPr>
              <a:t>Kasın katıldığı eklem hareketleri sınırlanmış ve ağrılıdır.</a:t>
            </a:r>
          </a:p>
        </p:txBody>
      </p:sp>
      <p:sp>
        <p:nvSpPr>
          <p:cNvPr id="30729" name="Oval 19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Rounded Corners 76">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3555" name="Metin kutusu 1">
            <a:extLst>
              <a:ext uri="{FF2B5EF4-FFF2-40B4-BE49-F238E27FC236}">
                <a16:creationId xmlns:a16="http://schemas.microsoft.com/office/drawing/2014/main" id="{BC9D1A4E-E433-4DE5-A867-1F6B809BD995}"/>
              </a:ext>
            </a:extLst>
          </p:cNvPr>
          <p:cNvGraphicFramePr/>
          <p:nvPr>
            <p:extLst>
              <p:ext uri="{D42A27DB-BD31-4B8C-83A1-F6EECF244321}">
                <p14:modId xmlns:p14="http://schemas.microsoft.com/office/powerpoint/2010/main" val="2512353987"/>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 name="Freeform: Shape 197">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202" name="Rectangle 201">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2225" name="Resim 1">
            <a:extLst>
              <a:ext uri="{FF2B5EF4-FFF2-40B4-BE49-F238E27FC236}">
                <a16:creationId xmlns:a16="http://schemas.microsoft.com/office/drawing/2014/main" id="{014DAB7E-48EE-3A49-954F-C2418B4AD129}"/>
              </a:ext>
            </a:extLst>
          </p:cNvPr>
          <p:cNvPicPr>
            <a:picLocks noChangeAspect="1"/>
          </p:cNvPicPr>
          <p:nvPr/>
        </p:nvPicPr>
        <p:blipFill rotWithShape="1">
          <a:blip r:embed="rId3">
            <a:extLst>
              <a:ext uri="{28A0092B-C50C-407E-A947-70E740481C1C}">
                <a14:useLocalDpi xmlns:a14="http://schemas.microsoft.com/office/drawing/2010/main" val="0"/>
              </a:ext>
            </a:extLst>
          </a:blip>
          <a:srcRect l="13649" r="10828" b="-1"/>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liopsoas Kanaması">
            <a:extLst>
              <a:ext uri="{FF2B5EF4-FFF2-40B4-BE49-F238E27FC236}">
                <a16:creationId xmlns:a16="http://schemas.microsoft.com/office/drawing/2014/main" id="{7C33F7DF-BA1C-D245-B2C7-E1E4BAF9F57C}"/>
              </a:ext>
            </a:extLst>
          </p:cNvPr>
          <p:cNvSpPr txBox="1"/>
          <p:nvPr/>
        </p:nvSpPr>
        <p:spPr>
          <a:xfrm>
            <a:off x="5827048" y="407987"/>
            <a:ext cx="5721484" cy="132556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defTabSz="4572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457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457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457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457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defTabSz="914400">
              <a:lnSpc>
                <a:spcPct val="90000"/>
              </a:lnSpc>
              <a:spcBef>
                <a:spcPct val="0"/>
              </a:spcBef>
              <a:spcAft>
                <a:spcPts val="600"/>
              </a:spcAft>
              <a:defRPr/>
            </a:pPr>
            <a:r>
              <a:rPr lang="en-US" altLang="tr-TR" sz="4400" b="0" kern="1200">
                <a:solidFill>
                  <a:schemeClr val="tx1"/>
                </a:solidFill>
                <a:latin typeface="+mj-lt"/>
                <a:ea typeface="+mj-ea"/>
                <a:cs typeface="+mj-cs"/>
              </a:rPr>
              <a:t>İliopsoas Kanaması</a:t>
            </a:r>
          </a:p>
        </p:txBody>
      </p:sp>
      <p:sp>
        <p:nvSpPr>
          <p:cNvPr id="32771" name="Dikdörtgen 3">
            <a:extLst>
              <a:ext uri="{FF2B5EF4-FFF2-40B4-BE49-F238E27FC236}">
                <a16:creationId xmlns:a16="http://schemas.microsoft.com/office/drawing/2014/main" id="{069D1C4A-F223-2C41-ABB0-C07EB2076792}"/>
              </a:ext>
            </a:extLst>
          </p:cNvPr>
          <p:cNvSpPr>
            <a:spLocks noChangeArrowheads="1"/>
          </p:cNvSpPr>
          <p:nvPr/>
        </p:nvSpPr>
        <p:spPr bwMode="auto">
          <a:xfrm>
            <a:off x="5827048" y="1868487"/>
            <a:ext cx="5721484"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defRPr/>
            </a:pPr>
            <a:r>
              <a:rPr lang="en-US" altLang="tr-TR" sz="2400" dirty="0" err="1"/>
              <a:t>Kanama</a:t>
            </a:r>
            <a:r>
              <a:rPr lang="en-US" altLang="tr-TR" sz="2400" dirty="0"/>
              <a:t> </a:t>
            </a:r>
            <a:r>
              <a:rPr lang="en-US" altLang="tr-TR" sz="2400" dirty="0" err="1"/>
              <a:t>miktarının</a:t>
            </a:r>
            <a:r>
              <a:rPr lang="en-US" altLang="tr-TR" sz="2400" dirty="0"/>
              <a:t> </a:t>
            </a:r>
            <a:r>
              <a:rPr lang="en-US" altLang="tr-TR" sz="2400" dirty="0" err="1"/>
              <a:t>fazla</a:t>
            </a:r>
            <a:r>
              <a:rPr lang="en-US" altLang="tr-TR" sz="2400" dirty="0"/>
              <a:t> </a:t>
            </a:r>
            <a:r>
              <a:rPr lang="en-US" altLang="tr-TR" sz="2400" dirty="0" err="1"/>
              <a:t>olabilmesi</a:t>
            </a:r>
            <a:r>
              <a:rPr lang="en-US" altLang="tr-TR" sz="2400" dirty="0"/>
              <a:t> </a:t>
            </a:r>
            <a:r>
              <a:rPr lang="en-US" altLang="tr-TR" sz="2400" dirty="0" err="1"/>
              <a:t>ve</a:t>
            </a:r>
            <a:r>
              <a:rPr lang="en-US" altLang="tr-TR" sz="2400" dirty="0"/>
              <a:t> </a:t>
            </a:r>
            <a:r>
              <a:rPr lang="en-US" altLang="tr-TR" sz="2400" dirty="0" err="1"/>
              <a:t>atlanma</a:t>
            </a:r>
            <a:r>
              <a:rPr lang="en-US" altLang="tr-TR" sz="2400" dirty="0"/>
              <a:t> </a:t>
            </a:r>
            <a:r>
              <a:rPr lang="en-US" altLang="tr-TR" sz="2400" dirty="0" err="1"/>
              <a:t>olasılığı</a:t>
            </a:r>
            <a:r>
              <a:rPr lang="en-US" altLang="tr-TR" sz="2400" dirty="0"/>
              <a:t> </a:t>
            </a:r>
            <a:r>
              <a:rPr lang="en-US" altLang="tr-TR" sz="2400" dirty="0" err="1"/>
              <a:t>bakımından</a:t>
            </a:r>
            <a:r>
              <a:rPr lang="en-US" altLang="tr-TR" sz="2400" dirty="0"/>
              <a:t> </a:t>
            </a:r>
            <a:r>
              <a:rPr lang="en-US" altLang="tr-TR" sz="2400" dirty="0" err="1"/>
              <a:t>hemofilideki</a:t>
            </a:r>
            <a:r>
              <a:rPr lang="en-US" altLang="tr-TR" sz="2400" dirty="0"/>
              <a:t> </a:t>
            </a:r>
            <a:r>
              <a:rPr lang="en-US" altLang="tr-TR" sz="2400" dirty="0" err="1"/>
              <a:t>ciddi</a:t>
            </a:r>
            <a:r>
              <a:rPr lang="en-US" altLang="tr-TR" sz="2400" dirty="0"/>
              <a:t> </a:t>
            </a:r>
            <a:r>
              <a:rPr lang="en-US" altLang="tr-TR" sz="2400" dirty="0" err="1"/>
              <a:t>kanamalardan</a:t>
            </a:r>
            <a:r>
              <a:rPr lang="en-US" altLang="tr-TR" sz="2400" dirty="0"/>
              <a:t> </a:t>
            </a:r>
            <a:r>
              <a:rPr lang="en-US" altLang="tr-TR" sz="2400" dirty="0" err="1"/>
              <a:t>biridir</a:t>
            </a:r>
            <a:r>
              <a:rPr lang="en-US" altLang="tr-TR" sz="2400" dirty="0"/>
              <a:t>. </a:t>
            </a:r>
          </a:p>
          <a:p>
            <a:pPr indent="-228600">
              <a:lnSpc>
                <a:spcPct val="90000"/>
              </a:lnSpc>
              <a:spcAft>
                <a:spcPts val="600"/>
              </a:spcAft>
              <a:buFont typeface="Arial" panose="020B0604020202020204" pitchFamily="34" charset="0"/>
              <a:buChar char="•"/>
              <a:defRPr/>
            </a:pPr>
            <a:endParaRPr lang="en-US" altLang="tr-TR" sz="2400" dirty="0"/>
          </a:p>
          <a:p>
            <a:pPr indent="-228600">
              <a:lnSpc>
                <a:spcPct val="90000"/>
              </a:lnSpc>
              <a:spcAft>
                <a:spcPts val="600"/>
              </a:spcAft>
              <a:buFont typeface="Arial" panose="020B0604020202020204" pitchFamily="34" charset="0"/>
              <a:buChar char="•"/>
              <a:defRPr/>
            </a:pPr>
            <a:r>
              <a:rPr lang="en-US" altLang="tr-TR" sz="2400" dirty="0" err="1"/>
              <a:t>Hastada</a:t>
            </a:r>
            <a:r>
              <a:rPr lang="en-US" altLang="tr-TR" sz="2400" dirty="0"/>
              <a:t> </a:t>
            </a:r>
            <a:r>
              <a:rPr lang="en-US" altLang="tr-TR" sz="2400" dirty="0" err="1"/>
              <a:t>karın</a:t>
            </a:r>
            <a:r>
              <a:rPr lang="en-US" altLang="tr-TR" sz="2400" dirty="0"/>
              <a:t> </a:t>
            </a:r>
            <a:r>
              <a:rPr lang="en-US" altLang="tr-TR" sz="2400" dirty="0" err="1"/>
              <a:t>ağrısının</a:t>
            </a:r>
            <a:r>
              <a:rPr lang="en-US" altLang="tr-TR" sz="2400" dirty="0"/>
              <a:t> </a:t>
            </a:r>
            <a:r>
              <a:rPr lang="en-US" altLang="tr-TR" sz="2400" dirty="0" err="1"/>
              <a:t>yanında</a:t>
            </a:r>
            <a:r>
              <a:rPr lang="en-US" altLang="tr-TR" sz="2400" dirty="0"/>
              <a:t>; </a:t>
            </a:r>
            <a:r>
              <a:rPr lang="en-US" altLang="tr-TR" sz="2400" dirty="0" err="1"/>
              <a:t>dik</a:t>
            </a:r>
            <a:r>
              <a:rPr lang="en-US" altLang="tr-TR" sz="2400" dirty="0"/>
              <a:t> </a:t>
            </a:r>
            <a:r>
              <a:rPr lang="en-US" altLang="tr-TR" sz="2400" dirty="0" err="1"/>
              <a:t>yürüyememe</a:t>
            </a:r>
            <a:r>
              <a:rPr lang="en-US" altLang="tr-TR" sz="2400" dirty="0"/>
              <a:t>, </a:t>
            </a:r>
            <a:r>
              <a:rPr lang="en-US" altLang="tr-TR" sz="2400" dirty="0" err="1"/>
              <a:t>kalçada</a:t>
            </a:r>
            <a:r>
              <a:rPr lang="en-US" altLang="tr-TR" sz="2400" dirty="0"/>
              <a:t> </a:t>
            </a:r>
            <a:r>
              <a:rPr lang="en-US" altLang="tr-TR" sz="2400" dirty="0" err="1"/>
              <a:t>fleksiyon</a:t>
            </a:r>
            <a:r>
              <a:rPr lang="en-US" altLang="tr-TR" sz="2400" dirty="0"/>
              <a:t> </a:t>
            </a:r>
            <a:r>
              <a:rPr lang="en-US" altLang="tr-TR" sz="2400" dirty="0" err="1"/>
              <a:t>kısıtlılığı</a:t>
            </a:r>
            <a:r>
              <a:rPr lang="en-US" altLang="tr-TR" sz="2400" dirty="0"/>
              <a:t> </a:t>
            </a:r>
            <a:r>
              <a:rPr lang="en-US" altLang="tr-TR" sz="2400" dirty="0" err="1"/>
              <a:t>varlığı</a:t>
            </a:r>
            <a:r>
              <a:rPr lang="en-US" altLang="tr-TR" sz="2400" dirty="0"/>
              <a:t> </a:t>
            </a:r>
            <a:r>
              <a:rPr lang="en-US" altLang="tr-TR" sz="2400" dirty="0" err="1"/>
              <a:t>söz</a:t>
            </a:r>
            <a:r>
              <a:rPr lang="en-US" altLang="tr-TR" sz="2400" dirty="0"/>
              <a:t> </a:t>
            </a:r>
            <a:r>
              <a:rPr lang="en-US" altLang="tr-TR" sz="2400" dirty="0" err="1"/>
              <a:t>konusudur</a:t>
            </a:r>
            <a:r>
              <a:rPr lang="en-US" altLang="tr-TR" sz="2400" dirty="0"/>
              <a:t>. </a:t>
            </a:r>
          </a:p>
          <a:p>
            <a:pPr indent="-228600">
              <a:lnSpc>
                <a:spcPct val="90000"/>
              </a:lnSpc>
              <a:spcAft>
                <a:spcPts val="600"/>
              </a:spcAft>
              <a:buFont typeface="Arial" panose="020B0604020202020204" pitchFamily="34" charset="0"/>
              <a:buChar char="•"/>
              <a:defRPr/>
            </a:pPr>
            <a:endParaRPr lang="en-US" altLang="tr-TR" sz="2400" dirty="0"/>
          </a:p>
          <a:p>
            <a:pPr indent="-228600">
              <a:lnSpc>
                <a:spcPct val="90000"/>
              </a:lnSpc>
              <a:spcAft>
                <a:spcPts val="600"/>
              </a:spcAft>
              <a:buFont typeface="Arial" panose="020B0604020202020204" pitchFamily="34" charset="0"/>
              <a:buChar char="•"/>
              <a:defRPr/>
            </a:pPr>
            <a:r>
              <a:rPr lang="en-US" altLang="tr-TR" sz="2400" dirty="0"/>
              <a:t>Femoral </a:t>
            </a:r>
            <a:r>
              <a:rPr lang="en-US" altLang="tr-TR" sz="2400" dirty="0" err="1"/>
              <a:t>sinir</a:t>
            </a:r>
            <a:r>
              <a:rPr lang="en-US" altLang="tr-TR" sz="2400" dirty="0"/>
              <a:t> </a:t>
            </a:r>
            <a:r>
              <a:rPr lang="en-US" altLang="tr-TR" sz="2400" dirty="0" err="1"/>
              <a:t>basısı</a:t>
            </a:r>
            <a:r>
              <a:rPr lang="en-US" altLang="tr-TR" sz="2400" dirty="0"/>
              <a:t> </a:t>
            </a:r>
            <a:r>
              <a:rPr lang="en-US" altLang="tr-TR" sz="2400" dirty="0" err="1"/>
              <a:t>nedeniyle</a:t>
            </a:r>
            <a:r>
              <a:rPr lang="en-US" altLang="tr-TR" sz="2400" dirty="0"/>
              <a:t> </a:t>
            </a:r>
            <a:r>
              <a:rPr lang="en-US" altLang="tr-TR" sz="2400" dirty="0" err="1"/>
              <a:t>bacakta</a:t>
            </a:r>
            <a:r>
              <a:rPr lang="en-US" altLang="tr-TR" sz="2400" dirty="0"/>
              <a:t> </a:t>
            </a:r>
            <a:r>
              <a:rPr lang="en-US" altLang="tr-TR" sz="2400" dirty="0" err="1"/>
              <a:t>uyuşma</a:t>
            </a:r>
            <a:r>
              <a:rPr lang="en-US" altLang="tr-TR" sz="2400" dirty="0"/>
              <a:t>, </a:t>
            </a:r>
            <a:r>
              <a:rPr lang="en-US" altLang="tr-TR" sz="2400" dirty="0" err="1"/>
              <a:t>karıncalanma</a:t>
            </a:r>
            <a:r>
              <a:rPr lang="en-US" altLang="tr-TR" sz="2400" dirty="0"/>
              <a:t> </a:t>
            </a:r>
            <a:r>
              <a:rPr lang="en-US" altLang="tr-TR" sz="2400" dirty="0" err="1"/>
              <a:t>ve</a:t>
            </a:r>
            <a:r>
              <a:rPr lang="en-US" altLang="tr-TR" sz="2400" dirty="0"/>
              <a:t> </a:t>
            </a:r>
            <a:r>
              <a:rPr lang="en-US" altLang="tr-TR" sz="2400" dirty="0" err="1"/>
              <a:t>duyu</a:t>
            </a:r>
            <a:r>
              <a:rPr lang="en-US" altLang="tr-TR" sz="2400" dirty="0"/>
              <a:t> </a:t>
            </a:r>
            <a:r>
              <a:rPr lang="en-US" altLang="tr-TR" sz="2400" dirty="0" err="1"/>
              <a:t>kaybı</a:t>
            </a:r>
            <a:r>
              <a:rPr lang="en-US" altLang="tr-TR" sz="2400" dirty="0"/>
              <a:t> </a:t>
            </a:r>
            <a:r>
              <a:rPr lang="en-US" altLang="tr-TR" sz="2400" dirty="0" err="1"/>
              <a:t>olabilir</a:t>
            </a:r>
            <a:r>
              <a:rPr lang="en-US" altLang="tr-TR" sz="2400" dirty="0"/>
              <a:t>. </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İliopsoas Kanaması">
            <a:extLst>
              <a:ext uri="{FF2B5EF4-FFF2-40B4-BE49-F238E27FC236}">
                <a16:creationId xmlns:a16="http://schemas.microsoft.com/office/drawing/2014/main" id="{62003CAD-5080-F140-A404-FC9B30C55F8D}"/>
              </a:ext>
            </a:extLst>
          </p:cNvPr>
          <p:cNvSpPr txBox="1"/>
          <p:nvPr/>
        </p:nvSpPr>
        <p:spPr>
          <a:xfrm>
            <a:off x="4476750" y="620713"/>
            <a:ext cx="3640138" cy="579437"/>
          </a:xfrm>
          <a:prstGeom prst="rect">
            <a:avLst/>
          </a:prstGeom>
          <a:ln/>
        </p:spPr>
        <p:style>
          <a:lnRef idx="2">
            <a:schemeClr val="accent1"/>
          </a:lnRef>
          <a:fillRef idx="1">
            <a:schemeClr val="lt1"/>
          </a:fillRef>
          <a:effectRef idx="0">
            <a:schemeClr val="accent1"/>
          </a:effectRef>
          <a:fontRef idx="minor">
            <a:schemeClr val="dk1"/>
          </a:fontRef>
        </p:style>
        <p:txBody>
          <a:bodyPr wrap="none" lIns="35719" tIns="35719" rIns="35719" bIns="35719" anchor="ctr">
            <a:spAutoFit/>
          </a:bodyPr>
          <a:lstStyle>
            <a:lvl1pPr defTabSz="4572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457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457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457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457200" eaLnBrk="0" fontAlgn="base" hangingPunct="0">
              <a:spcBef>
                <a:spcPct val="0"/>
              </a:spcBef>
              <a:spcAft>
                <a:spcPct val="0"/>
              </a:spcAft>
              <a:defRPr sz="24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lnSpc>
                <a:spcPct val="118000"/>
              </a:lnSpc>
              <a:defRPr/>
            </a:pPr>
            <a:r>
              <a:rPr lang="tr-TR" altLang="tr-TR" sz="3094" b="0">
                <a:latin typeface="Helvetica Neue Medium" panose="02000503000000020004" pitchFamily="2" charset="0"/>
                <a:ea typeface="Helvetica Neue Medium" panose="02000503000000020004" pitchFamily="2" charset="0"/>
                <a:cs typeface="Helvetica Neue Medium" panose="02000503000000020004" pitchFamily="2" charset="0"/>
              </a:rPr>
              <a:t>İliopsoas Kanaması</a:t>
            </a:r>
          </a:p>
        </p:txBody>
      </p:sp>
      <p:sp>
        <p:nvSpPr>
          <p:cNvPr id="33794" name="Kanama miktarının fazla olabilmesi ve atlanma olasılığı bakımından hemofilideki ciddi kanamalardan biridir.…">
            <a:extLst>
              <a:ext uri="{FF2B5EF4-FFF2-40B4-BE49-F238E27FC236}">
                <a16:creationId xmlns:a16="http://schemas.microsoft.com/office/drawing/2014/main" id="{48F8946F-DEED-C343-869D-67410F901D39}"/>
              </a:ext>
            </a:extLst>
          </p:cNvPr>
          <p:cNvSpPr txBox="1">
            <a:spLocks noChangeArrowheads="1"/>
          </p:cNvSpPr>
          <p:nvPr/>
        </p:nvSpPr>
        <p:spPr bwMode="auto">
          <a:xfrm>
            <a:off x="1893888" y="1828800"/>
            <a:ext cx="8572500" cy="2944813"/>
          </a:xfrm>
          <a:prstGeom prst="rect">
            <a:avLst/>
          </a:prstGeom>
          <a:noFill/>
          <a:ln>
            <a:noFill/>
          </a:ln>
        </p:spPr>
        <p:txBody>
          <a:bodyPr lIns="35719" tIns="35719" rIns="35719" bIns="35719" anchor="ctr">
            <a:spAutoFit/>
          </a:bodyPr>
          <a:lstStyle>
            <a:lvl1pPr defTabSz="4572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spcBef>
                <a:spcPts val="4200"/>
              </a:spcBef>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ts val="4200"/>
              </a:spcBef>
              <a:spcAft>
                <a:spcPct val="0"/>
              </a:spcAft>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ts val="4200"/>
              </a:spcBef>
              <a:spcAft>
                <a:spcPct val="0"/>
              </a:spcAft>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ts val="4200"/>
              </a:spcBef>
              <a:spcAft>
                <a:spcPct val="0"/>
              </a:spcAft>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ts val="4200"/>
              </a:spcBef>
              <a:spcAft>
                <a:spcPct val="0"/>
              </a:spcAft>
              <a:buSzPct val="145000"/>
              <a:buChar char="•"/>
              <a:defRPr sz="3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lnSpc>
                <a:spcPct val="118000"/>
              </a:lnSpc>
              <a:spcBef>
                <a:spcPct val="0"/>
              </a:spcBef>
              <a:buSzTx/>
              <a:buFontTx/>
              <a:buNone/>
              <a:defRPr/>
            </a:pPr>
            <a:endParaRPr lang="tr-TR" altLang="tr-TR" sz="1969" dirty="0">
              <a:solidFill>
                <a:schemeClr val="tx1"/>
              </a:solidFill>
            </a:endParaRPr>
          </a:p>
          <a:p>
            <a:pPr eaLnBrk="1">
              <a:lnSpc>
                <a:spcPct val="118000"/>
              </a:lnSpc>
              <a:spcBef>
                <a:spcPct val="0"/>
              </a:spcBef>
              <a:buSzTx/>
              <a:buFontTx/>
              <a:buNone/>
              <a:defRPr/>
            </a:pPr>
            <a:r>
              <a:rPr lang="tr-TR" altLang="tr-TR" sz="1969" dirty="0">
                <a:solidFill>
                  <a:schemeClr val="tx1"/>
                </a:solidFill>
              </a:rPr>
              <a:t>En hızlı tanı </a:t>
            </a:r>
            <a:r>
              <a:rPr lang="tr-TR" altLang="tr-TR" sz="1969" dirty="0" err="1">
                <a:solidFill>
                  <a:schemeClr val="tx1"/>
                </a:solidFill>
              </a:rPr>
              <a:t>yöntemi</a:t>
            </a:r>
            <a:r>
              <a:rPr lang="tr-TR" altLang="tr-TR" sz="1969" dirty="0">
                <a:solidFill>
                  <a:schemeClr val="tx1"/>
                </a:solidFill>
              </a:rPr>
              <a:t> ultrasonografi olmak ile birlikte bilgisayarlı tomografi ve manyetik rezonans ile daha ayrıntılı bilgi alınabilir. </a:t>
            </a:r>
          </a:p>
          <a:p>
            <a:pPr eaLnBrk="1">
              <a:lnSpc>
                <a:spcPct val="118000"/>
              </a:lnSpc>
              <a:spcBef>
                <a:spcPct val="0"/>
              </a:spcBef>
              <a:buSzTx/>
              <a:buFontTx/>
              <a:buNone/>
              <a:defRPr/>
            </a:pPr>
            <a:endParaRPr lang="tr-TR" altLang="tr-TR" sz="1969" dirty="0">
              <a:solidFill>
                <a:schemeClr val="tx1"/>
              </a:solidFill>
            </a:endParaRPr>
          </a:p>
          <a:p>
            <a:pPr eaLnBrk="1">
              <a:lnSpc>
                <a:spcPct val="118000"/>
              </a:lnSpc>
              <a:spcBef>
                <a:spcPct val="0"/>
              </a:spcBef>
              <a:buSzTx/>
              <a:buFontTx/>
              <a:buNone/>
              <a:defRPr/>
            </a:pPr>
            <a:r>
              <a:rPr lang="tr-TR" altLang="tr-TR" sz="1969" dirty="0">
                <a:solidFill>
                  <a:schemeClr val="tx1"/>
                </a:solidFill>
              </a:rPr>
              <a:t>Zamanında tedavi edilmezse </a:t>
            </a:r>
            <a:r>
              <a:rPr lang="tr-TR" altLang="tr-TR" sz="1969" dirty="0" err="1">
                <a:solidFill>
                  <a:schemeClr val="tx1"/>
                </a:solidFill>
              </a:rPr>
              <a:t>yaşamı</a:t>
            </a:r>
            <a:r>
              <a:rPr lang="tr-TR" altLang="tr-TR" sz="1969" dirty="0">
                <a:solidFill>
                  <a:schemeClr val="tx1"/>
                </a:solidFill>
              </a:rPr>
              <a:t> tehdit eden kanamalardan kalıcı hareket </a:t>
            </a:r>
            <a:r>
              <a:rPr lang="tr-TR" altLang="tr-TR" sz="1969" dirty="0" err="1">
                <a:solidFill>
                  <a:schemeClr val="tx1"/>
                </a:solidFill>
              </a:rPr>
              <a:t>kısıtlılığına</a:t>
            </a:r>
            <a:r>
              <a:rPr lang="tr-TR" altLang="tr-TR" sz="1969" dirty="0">
                <a:solidFill>
                  <a:schemeClr val="tx1"/>
                </a:solidFill>
              </a:rPr>
              <a:t> varan spektrumda </a:t>
            </a:r>
            <a:r>
              <a:rPr lang="tr-TR" altLang="tr-TR" sz="1969" dirty="0" err="1">
                <a:solidFill>
                  <a:schemeClr val="tx1"/>
                </a:solidFill>
              </a:rPr>
              <a:t>sonuçlar</a:t>
            </a:r>
            <a:r>
              <a:rPr lang="tr-TR" altLang="tr-TR" sz="1969" dirty="0">
                <a:solidFill>
                  <a:schemeClr val="tx1"/>
                </a:solidFill>
              </a:rPr>
              <a:t> </a:t>
            </a:r>
            <a:r>
              <a:rPr lang="tr-TR" altLang="tr-TR" sz="1969" dirty="0" err="1">
                <a:solidFill>
                  <a:schemeClr val="tx1"/>
                </a:solidFill>
              </a:rPr>
              <a:t>doğurabilir</a:t>
            </a:r>
            <a:r>
              <a:rPr lang="tr-TR" altLang="tr-TR" sz="1969" dirty="0">
                <a:solidFill>
                  <a:schemeClr val="tx1"/>
                </a:solidFill>
              </a:rPr>
              <a:t>. </a:t>
            </a:r>
          </a:p>
          <a:p>
            <a:pPr eaLnBrk="1">
              <a:lnSpc>
                <a:spcPct val="118000"/>
              </a:lnSpc>
              <a:spcBef>
                <a:spcPct val="0"/>
              </a:spcBef>
              <a:buSzTx/>
              <a:buFontTx/>
              <a:buNone/>
              <a:defRPr/>
            </a:pPr>
            <a:endParaRPr lang="tr-TR" altLang="tr-TR" sz="1969" dirty="0">
              <a:solidFill>
                <a:schemeClr val="tx1"/>
              </a:solidFill>
            </a:endParaRPr>
          </a:p>
          <a:p>
            <a:pPr eaLnBrk="1">
              <a:lnSpc>
                <a:spcPct val="118000"/>
              </a:lnSpc>
              <a:spcBef>
                <a:spcPct val="0"/>
              </a:spcBef>
              <a:buSzTx/>
              <a:buFontTx/>
              <a:buNone/>
              <a:defRPr/>
            </a:pPr>
            <a:r>
              <a:rPr lang="tr-TR" altLang="tr-TR" sz="2250" dirty="0">
                <a:solidFill>
                  <a:schemeClr val="tx1"/>
                </a:solidFill>
              </a:rPr>
              <a:t>Bu nedenle erken, yeterli doz ve </a:t>
            </a:r>
            <a:r>
              <a:rPr lang="tr-TR" altLang="tr-TR" sz="2250" dirty="0" err="1">
                <a:solidFill>
                  <a:schemeClr val="tx1"/>
                </a:solidFill>
              </a:rPr>
              <a:t>süredeki</a:t>
            </a:r>
            <a:r>
              <a:rPr lang="tr-TR" altLang="tr-TR" sz="2250" dirty="0">
                <a:solidFill>
                  <a:schemeClr val="tx1"/>
                </a:solidFill>
              </a:rPr>
              <a:t> tedavi </a:t>
            </a:r>
            <a:r>
              <a:rPr lang="tr-TR" altLang="tr-TR" sz="2250" dirty="0" err="1">
                <a:solidFill>
                  <a:schemeClr val="tx1"/>
                </a:solidFill>
              </a:rPr>
              <a:t>çok</a:t>
            </a:r>
            <a:r>
              <a:rPr lang="tr-TR" altLang="tr-TR" sz="2250" dirty="0">
                <a:solidFill>
                  <a:schemeClr val="tx1"/>
                </a:solidFill>
              </a:rPr>
              <a:t> </a:t>
            </a:r>
            <a:r>
              <a:rPr lang="tr-TR" altLang="tr-TR" sz="2250" dirty="0" err="1">
                <a:solidFill>
                  <a:schemeClr val="tx1"/>
                </a:solidFill>
              </a:rPr>
              <a:t>önemlidir</a:t>
            </a:r>
            <a:r>
              <a:rPr lang="tr-TR" altLang="tr-TR" sz="1687" dirty="0">
                <a:solidFill>
                  <a:schemeClr val="tx1"/>
                </a:solidFill>
              </a:rPr>
              <a:t>.</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Resim 1">
            <a:extLst>
              <a:ext uri="{FF2B5EF4-FFF2-40B4-BE49-F238E27FC236}">
                <a16:creationId xmlns:a16="http://schemas.microsoft.com/office/drawing/2014/main" id="{947731E8-5EE2-594E-942C-CFC90A8D15D5}"/>
              </a:ext>
            </a:extLst>
          </p:cNvPr>
          <p:cNvPicPr>
            <a:picLocks noChangeAspect="1"/>
          </p:cNvPicPr>
          <p:nvPr/>
        </p:nvPicPr>
        <p:blipFill rotWithShape="1">
          <a:blip r:embed="rId3"/>
          <a:srcRect t="16883" r="1" b="3729"/>
          <a:stretch/>
        </p:blipFill>
        <p:spPr>
          <a:xfrm>
            <a:off x="261682" y="233061"/>
            <a:ext cx="11668636" cy="6391879"/>
          </a:xfrm>
          <a:custGeom>
            <a:avLst/>
            <a:gdLst/>
            <a:ahLst/>
            <a:cxnLst/>
            <a:rect l="l" t="t" r="r" b="b"/>
            <a:pathLst>
              <a:path w="11668636" h="6391879">
                <a:moveTo>
                  <a:pt x="82200" y="0"/>
                </a:moveTo>
                <a:lnTo>
                  <a:pt x="11586436" y="0"/>
                </a:lnTo>
                <a:cubicBezTo>
                  <a:pt x="11631834" y="0"/>
                  <a:pt x="11668636" y="36802"/>
                  <a:pt x="11668636" y="82200"/>
                </a:cubicBezTo>
                <a:lnTo>
                  <a:pt x="11668636" y="6309679"/>
                </a:lnTo>
                <a:cubicBezTo>
                  <a:pt x="11668636" y="6355077"/>
                  <a:pt x="11631834" y="6391879"/>
                  <a:pt x="11586436" y="6391879"/>
                </a:cubicBezTo>
                <a:lnTo>
                  <a:pt x="82200" y="6391879"/>
                </a:lnTo>
                <a:cubicBezTo>
                  <a:pt x="36802" y="6391879"/>
                  <a:pt x="0" y="6355077"/>
                  <a:pt x="0" y="6309679"/>
                </a:cubicBezTo>
                <a:lnTo>
                  <a:pt x="0" y="82200"/>
                </a:lnTo>
                <a:cubicBezTo>
                  <a:pt x="0" y="36802"/>
                  <a:pt x="36802" y="0"/>
                  <a:pt x="82200" y="0"/>
                </a:cubicBezTo>
                <a:close/>
              </a:path>
            </a:pathLst>
          </a:cu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9" name="Arc 8">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8820704" y="368138"/>
            <a:ext cx="2987899" cy="2987899"/>
          </a:xfrm>
          <a:prstGeom prst="arc">
            <a:avLst>
              <a:gd name="adj1" fmla="val 16200000"/>
              <a:gd name="adj2" fmla="val 2287352"/>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740" y="5694291"/>
            <a:ext cx="546100" cy="5461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Resim 1">
            <a:extLst>
              <a:ext uri="{FF2B5EF4-FFF2-40B4-BE49-F238E27FC236}">
                <a16:creationId xmlns:a16="http://schemas.microsoft.com/office/drawing/2014/main" id="{042C8BF2-DE51-4D4D-950F-883E4CA31F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171" y="238124"/>
            <a:ext cx="5370529" cy="430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6" name="Resim 2">
            <a:extLst>
              <a:ext uri="{FF2B5EF4-FFF2-40B4-BE49-F238E27FC236}">
                <a16:creationId xmlns:a16="http://schemas.microsoft.com/office/drawing/2014/main" id="{54CCED98-2294-FF42-9AC1-476AB805C9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1120" y="2560781"/>
            <a:ext cx="5370529" cy="397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Üç gündür faktör deplasmanı yapmama rağmen semptomlar devam ediyor?">
            <a:extLst>
              <a:ext uri="{FF2B5EF4-FFF2-40B4-BE49-F238E27FC236}">
                <a16:creationId xmlns:a16="http://schemas.microsoft.com/office/drawing/2014/main" id="{6ADB46C6-F83A-B64C-BA56-5EED7F86392D}"/>
              </a:ext>
            </a:extLst>
          </p:cNvPr>
          <p:cNvSpPr txBox="1"/>
          <p:nvPr/>
        </p:nvSpPr>
        <p:spPr>
          <a:xfrm>
            <a:off x="2592388" y="1106488"/>
            <a:ext cx="6988175" cy="765175"/>
          </a:xfrm>
          <a:prstGeom prst="rect">
            <a:avLst/>
          </a:prstGeom>
          <a:ln/>
        </p:spPr>
        <p:style>
          <a:lnRef idx="1">
            <a:schemeClr val="dk1"/>
          </a:lnRef>
          <a:fillRef idx="2">
            <a:schemeClr val="dk1"/>
          </a:fillRef>
          <a:effectRef idx="1">
            <a:schemeClr val="dk1"/>
          </a:effectRef>
          <a:fontRef idx="minor">
            <a:schemeClr val="dk1"/>
          </a:fontRef>
        </p:style>
        <p:txBody>
          <a:bodyPr wrap="none" lIns="35719" tIns="35719" rIns="35719" bIns="35719" anchor="ctr">
            <a:spAutoFit/>
          </a:bodyPr>
          <a:lstStyle/>
          <a:p>
            <a:pPr algn="ctr" eaLnBrk="1" fontAlgn="auto">
              <a:spcBef>
                <a:spcPts val="0"/>
              </a:spcBef>
              <a:spcAft>
                <a:spcPts val="0"/>
              </a:spcAft>
              <a:defRPr/>
            </a:pPr>
            <a:r>
              <a:rPr sz="2250" kern="0" dirty="0">
                <a:sym typeface="Helvetica Neue"/>
              </a:rPr>
              <a:t>Üç gündür faktör deplasmanı yapmama rağmen </a:t>
            </a:r>
            <a:endParaRPr lang="tr-TR" sz="2250" kern="0" dirty="0">
              <a:sym typeface="Helvetica Neue"/>
            </a:endParaRPr>
          </a:p>
          <a:p>
            <a:pPr algn="ctr" eaLnBrk="1" fontAlgn="auto">
              <a:spcBef>
                <a:spcPts val="0"/>
              </a:spcBef>
              <a:spcAft>
                <a:spcPts val="0"/>
              </a:spcAft>
              <a:defRPr/>
            </a:pPr>
            <a:r>
              <a:rPr sz="2250" kern="0" dirty="0">
                <a:sym typeface="Helvetica Neue"/>
              </a:rPr>
              <a:t>semptomlar devam ediyor?</a:t>
            </a:r>
          </a:p>
        </p:txBody>
      </p:sp>
      <p:sp>
        <p:nvSpPr>
          <p:cNvPr id="3" name="Semptomlar 3 günden fazla devam ediyorsa inhibitör varlığı, septik artrit ya da kırık düşünülmelidir.">
            <a:extLst>
              <a:ext uri="{FF2B5EF4-FFF2-40B4-BE49-F238E27FC236}">
                <a16:creationId xmlns:a16="http://schemas.microsoft.com/office/drawing/2014/main" id="{83203FE4-93A8-A147-9593-CACE905B875A}"/>
              </a:ext>
            </a:extLst>
          </p:cNvPr>
          <p:cNvSpPr txBox="1"/>
          <p:nvPr/>
        </p:nvSpPr>
        <p:spPr>
          <a:xfrm>
            <a:off x="3086100" y="2638425"/>
            <a:ext cx="6380163" cy="1666875"/>
          </a:xfrm>
          <a:prstGeom prst="rect">
            <a:avLst/>
          </a:prstGeom>
          <a:ln/>
        </p:spPr>
        <p:style>
          <a:lnRef idx="1">
            <a:schemeClr val="accent1"/>
          </a:lnRef>
          <a:fillRef idx="2">
            <a:schemeClr val="accent1"/>
          </a:fillRef>
          <a:effectRef idx="1">
            <a:schemeClr val="accent1"/>
          </a:effectRef>
          <a:fontRef idx="minor">
            <a:schemeClr val="dk1"/>
          </a:fontRef>
        </p:style>
        <p:txBody>
          <a:bodyPr wrap="none" lIns="35719" tIns="35719" rIns="35719" bIns="35719" anchor="ctr">
            <a:spAutoFit/>
          </a:bodyPr>
          <a:lstStyle>
            <a:lvl1pPr algn="l" defTabSz="457200">
              <a:lnSpc>
                <a:spcPct val="117999"/>
              </a:lnSpc>
              <a:defRPr sz="2200" b="0"/>
            </a:lvl1pPr>
          </a:lstStyle>
          <a:p>
            <a:pPr eaLnBrk="1" fontAlgn="auto">
              <a:spcBef>
                <a:spcPts val="0"/>
              </a:spcBef>
              <a:spcAft>
                <a:spcPts val="0"/>
              </a:spcAft>
              <a:defRPr/>
            </a:pPr>
            <a:r>
              <a:rPr sz="2250" kern="0" dirty="0">
                <a:sym typeface="Helvetica Neue"/>
              </a:rPr>
              <a:t>Semptomlar 3 g</a:t>
            </a:r>
            <a:r>
              <a:rPr lang="tr-TR" sz="2250" kern="0" dirty="0">
                <a:sym typeface="Helvetica Neue"/>
              </a:rPr>
              <a:t>ü</a:t>
            </a:r>
            <a:r>
              <a:rPr sz="2250" kern="0" dirty="0">
                <a:sym typeface="Helvetica Neue"/>
              </a:rPr>
              <a:t>nden fazla devam ediyorsa </a:t>
            </a:r>
            <a:endParaRPr lang="tr-TR" sz="2250" kern="0" dirty="0">
              <a:sym typeface="Helvetica Neue"/>
            </a:endParaRPr>
          </a:p>
          <a:p>
            <a:pPr eaLnBrk="1" fontAlgn="auto">
              <a:spcBef>
                <a:spcPts val="0"/>
              </a:spcBef>
              <a:spcAft>
                <a:spcPts val="0"/>
              </a:spcAft>
              <a:buFont typeface="Wingdings" pitchFamily="2" charset="2"/>
              <a:buChar char="Ø"/>
              <a:defRPr/>
            </a:pPr>
            <a:r>
              <a:rPr lang="tr-TR" sz="2250" kern="0" dirty="0">
                <a:sym typeface="Helvetica Neue"/>
              </a:rPr>
              <a:t>İ</a:t>
            </a:r>
            <a:r>
              <a:rPr sz="2250" kern="0" dirty="0">
                <a:sym typeface="Helvetica Neue"/>
              </a:rPr>
              <a:t>nhibit</a:t>
            </a:r>
            <a:r>
              <a:rPr lang="tr-TR" sz="2250" kern="0" dirty="0">
                <a:sym typeface="Helvetica Neue"/>
              </a:rPr>
              <a:t>ö</a:t>
            </a:r>
            <a:r>
              <a:rPr sz="2250" kern="0" dirty="0">
                <a:sym typeface="Helvetica Neue"/>
              </a:rPr>
              <a:t>r varlı</a:t>
            </a:r>
            <a:r>
              <a:rPr lang="tr-TR" sz="2250" kern="0" dirty="0">
                <a:sym typeface="Helvetica Neue"/>
              </a:rPr>
              <a:t>ğ</a:t>
            </a:r>
            <a:r>
              <a:rPr sz="2250" kern="0" dirty="0">
                <a:sym typeface="Helvetica Neue"/>
              </a:rPr>
              <a:t>ı, </a:t>
            </a:r>
            <a:endParaRPr lang="tr-TR" sz="2250" kern="0" dirty="0">
              <a:sym typeface="Helvetica Neue"/>
            </a:endParaRPr>
          </a:p>
          <a:p>
            <a:pPr eaLnBrk="1" fontAlgn="auto">
              <a:spcBef>
                <a:spcPts val="0"/>
              </a:spcBef>
              <a:spcAft>
                <a:spcPts val="0"/>
              </a:spcAft>
              <a:buFont typeface="Wingdings" pitchFamily="2" charset="2"/>
              <a:buChar char="Ø"/>
              <a:defRPr/>
            </a:pPr>
            <a:r>
              <a:rPr lang="tr-TR" sz="2250" kern="0" dirty="0">
                <a:sym typeface="Helvetica Neue"/>
              </a:rPr>
              <a:t>S</a:t>
            </a:r>
            <a:r>
              <a:rPr sz="2250" kern="0" dirty="0">
                <a:sym typeface="Helvetica Neue"/>
              </a:rPr>
              <a:t>eptik artrit</a:t>
            </a:r>
            <a:endParaRPr lang="tr-TR" sz="2250" kern="0" dirty="0">
              <a:sym typeface="Helvetica Neue"/>
            </a:endParaRPr>
          </a:p>
          <a:p>
            <a:pPr eaLnBrk="1" fontAlgn="auto">
              <a:spcBef>
                <a:spcPts val="0"/>
              </a:spcBef>
              <a:spcAft>
                <a:spcPts val="0"/>
              </a:spcAft>
              <a:buFont typeface="Wingdings" pitchFamily="2" charset="2"/>
              <a:buChar char="Ø"/>
              <a:defRPr/>
            </a:pPr>
            <a:r>
              <a:rPr lang="tr-TR" sz="2250" kern="0" dirty="0">
                <a:sym typeface="Helvetica Neue"/>
              </a:rPr>
              <a:t>K</a:t>
            </a:r>
            <a:r>
              <a:rPr sz="2250" kern="0" dirty="0">
                <a:sym typeface="Helvetica Neue"/>
              </a:rPr>
              <a:t>ırık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5951E1A3-ED9F-6B4D-934B-E4AE9D59A2CC}"/>
              </a:ext>
            </a:extLst>
          </p:cNvPr>
          <p:cNvSpPr/>
          <p:nvPr/>
        </p:nvSpPr>
        <p:spPr>
          <a:xfrm>
            <a:off x="588169" y="319775"/>
            <a:ext cx="11015662" cy="5970865"/>
          </a:xfrm>
          <a:prstGeom prst="rect">
            <a:avLst/>
          </a:prstGeom>
        </p:spPr>
        <p:txBody>
          <a:bodyPr>
            <a:spAutoFit/>
          </a:bodyPr>
          <a:lstStyle/>
          <a:p>
            <a:pPr>
              <a:defRPr/>
            </a:pPr>
            <a:r>
              <a:rPr lang="tr-TR" sz="16600" b="1" dirty="0" err="1">
                <a:latin typeface="MyriadPro"/>
              </a:rPr>
              <a:t>v</a:t>
            </a:r>
            <a:r>
              <a:rPr lang="tr-TR" sz="2800" b="1" dirty="0" err="1">
                <a:latin typeface="MyriadPro"/>
              </a:rPr>
              <a:t>on</a:t>
            </a:r>
            <a:r>
              <a:rPr lang="tr-TR" sz="2800" b="1" dirty="0">
                <a:latin typeface="MyriadPro"/>
              </a:rPr>
              <a:t> </a:t>
            </a:r>
            <a:r>
              <a:rPr lang="tr-TR" sz="2800" b="1" dirty="0" err="1">
                <a:latin typeface="MyriadPro"/>
              </a:rPr>
              <a:t>Willebdand</a:t>
            </a:r>
            <a:r>
              <a:rPr lang="tr-TR" sz="2800" b="1" dirty="0">
                <a:latin typeface="MyriadPro"/>
              </a:rPr>
              <a:t> </a:t>
            </a:r>
            <a:r>
              <a:rPr lang="tr-TR" sz="2800" b="1" dirty="0" err="1">
                <a:latin typeface="MyriadPro"/>
              </a:rPr>
              <a:t>hastalığı</a:t>
            </a:r>
            <a:r>
              <a:rPr lang="tr-TR" sz="2800" b="1" dirty="0">
                <a:latin typeface="MyriadPro"/>
              </a:rPr>
              <a:t> ( </a:t>
            </a:r>
            <a:r>
              <a:rPr lang="tr-TR" sz="2800" b="1" dirty="0" err="1">
                <a:latin typeface="MyriadPro"/>
              </a:rPr>
              <a:t>vWh</a:t>
            </a:r>
            <a:r>
              <a:rPr lang="tr-TR" sz="2800" b="1" dirty="0">
                <a:latin typeface="MyriadPro"/>
              </a:rPr>
              <a:t>), </a:t>
            </a:r>
            <a:r>
              <a:rPr lang="tr-TR" sz="2400" dirty="0" err="1">
                <a:latin typeface="MyriadPro"/>
              </a:rPr>
              <a:t>von</a:t>
            </a:r>
            <a:r>
              <a:rPr lang="tr-TR" sz="2400" dirty="0">
                <a:latin typeface="MyriadPro"/>
              </a:rPr>
              <a:t> </a:t>
            </a:r>
            <a:r>
              <a:rPr lang="tr-TR" sz="2400" dirty="0" err="1">
                <a:latin typeface="MyriadPro"/>
              </a:rPr>
              <a:t>Willebrand</a:t>
            </a:r>
            <a:r>
              <a:rPr lang="tr-TR" sz="2400" dirty="0">
                <a:latin typeface="MyriadPro"/>
              </a:rPr>
              <a:t> </a:t>
            </a:r>
            <a:r>
              <a:rPr lang="tr-TR" sz="2400" dirty="0" err="1">
                <a:latin typeface="MyriadPro"/>
              </a:rPr>
              <a:t>faktörünün</a:t>
            </a:r>
            <a:r>
              <a:rPr lang="tr-TR" sz="2400" dirty="0">
                <a:latin typeface="MyriadPro"/>
              </a:rPr>
              <a:t> (</a:t>
            </a:r>
            <a:r>
              <a:rPr lang="tr-TR" sz="2400" dirty="0" err="1">
                <a:latin typeface="MyriadPro"/>
              </a:rPr>
              <a:t>vWf</a:t>
            </a:r>
            <a:r>
              <a:rPr lang="tr-TR" sz="2400" dirty="0">
                <a:latin typeface="MyriadPro"/>
              </a:rPr>
              <a:t>) </a:t>
            </a:r>
            <a:r>
              <a:rPr lang="tr-TR" sz="2400" dirty="0" err="1">
                <a:latin typeface="MyriadPro"/>
              </a:rPr>
              <a:t>eksikliği</a:t>
            </a:r>
            <a:r>
              <a:rPr lang="tr-TR" sz="2400" dirty="0">
                <a:latin typeface="MyriadPro"/>
              </a:rPr>
              <a:t> veya fonksiyon bozukluklarına </a:t>
            </a:r>
            <a:r>
              <a:rPr lang="tr-TR" sz="2400" dirty="0" err="1">
                <a:latin typeface="MyriadPro"/>
              </a:rPr>
              <a:t>bağlı</a:t>
            </a:r>
            <a:r>
              <a:rPr lang="tr-TR" sz="2400" dirty="0">
                <a:latin typeface="MyriadPro"/>
              </a:rPr>
              <a:t>, </a:t>
            </a:r>
            <a:r>
              <a:rPr lang="tr-TR" sz="2400" dirty="0" err="1">
                <a:latin typeface="MyriadPro"/>
              </a:rPr>
              <a:t>otozomal</a:t>
            </a:r>
            <a:r>
              <a:rPr lang="tr-TR" sz="2400" dirty="0">
                <a:latin typeface="MyriadPro"/>
              </a:rPr>
              <a:t> </a:t>
            </a:r>
            <a:r>
              <a:rPr lang="tr-TR" sz="2400" dirty="0" err="1">
                <a:latin typeface="MyriadPro"/>
              </a:rPr>
              <a:t>geçişli</a:t>
            </a:r>
            <a:r>
              <a:rPr lang="tr-TR" sz="2400" dirty="0">
                <a:latin typeface="MyriadPro"/>
              </a:rPr>
              <a:t> bir kalıtsal kanama </a:t>
            </a:r>
            <a:r>
              <a:rPr lang="tr-TR" sz="2400" dirty="0" err="1">
                <a:latin typeface="MyriadPro"/>
              </a:rPr>
              <a:t>diyatezidir</a:t>
            </a:r>
            <a:endParaRPr lang="tr-TR" sz="2400" dirty="0">
              <a:latin typeface="MyriadPro"/>
            </a:endParaRPr>
          </a:p>
          <a:p>
            <a:pPr>
              <a:defRPr/>
            </a:pPr>
            <a:r>
              <a:rPr lang="tr-TR" sz="2400" dirty="0">
                <a:latin typeface="MyriadPro"/>
              </a:rPr>
              <a:t>  </a:t>
            </a:r>
          </a:p>
          <a:p>
            <a:pPr marL="342900" indent="-342900">
              <a:buFont typeface="Wingdings" pitchFamily="2" charset="2"/>
              <a:buChar char="q"/>
              <a:defRPr/>
            </a:pPr>
            <a:r>
              <a:rPr lang="tr-TR" sz="2400" dirty="0" err="1">
                <a:latin typeface="MyriadPro"/>
              </a:rPr>
              <a:t>vWf</a:t>
            </a:r>
            <a:r>
              <a:rPr lang="tr-TR" sz="2400" dirty="0">
                <a:latin typeface="MyriadPro"/>
              </a:rPr>
              <a:t>, </a:t>
            </a:r>
            <a:r>
              <a:rPr lang="tr-TR" sz="2400" dirty="0" err="1">
                <a:latin typeface="MyriadPro"/>
              </a:rPr>
              <a:t>plateletlerin</a:t>
            </a:r>
            <a:r>
              <a:rPr lang="tr-TR" sz="2400" dirty="0">
                <a:latin typeface="MyriadPro"/>
              </a:rPr>
              <a:t> </a:t>
            </a:r>
            <a:r>
              <a:rPr lang="tr-TR" sz="2400" dirty="0" err="1">
                <a:latin typeface="MyriadPro"/>
              </a:rPr>
              <a:t>endotel</a:t>
            </a:r>
            <a:r>
              <a:rPr lang="tr-TR" sz="2400" dirty="0">
                <a:latin typeface="MyriadPro"/>
              </a:rPr>
              <a:t> altı dokuya </a:t>
            </a:r>
            <a:r>
              <a:rPr lang="tr-TR" sz="2400" dirty="0" err="1">
                <a:latin typeface="MyriadPro"/>
              </a:rPr>
              <a:t>adezyonununu</a:t>
            </a:r>
            <a:r>
              <a:rPr lang="tr-TR" sz="2400" dirty="0">
                <a:latin typeface="MyriadPro"/>
              </a:rPr>
              <a:t> ve </a:t>
            </a:r>
            <a:r>
              <a:rPr lang="tr-TR" sz="2400" dirty="0" err="1">
                <a:latin typeface="MyriadPro"/>
              </a:rPr>
              <a:t>trombus</a:t>
            </a:r>
            <a:r>
              <a:rPr lang="tr-TR" sz="2400" dirty="0">
                <a:latin typeface="MyriadPro"/>
              </a:rPr>
              <a:t> </a:t>
            </a:r>
            <a:r>
              <a:rPr lang="tr-TR" sz="2400" dirty="0" err="1">
                <a:latin typeface="MyriadPro"/>
              </a:rPr>
              <a:t>oluşturmasını</a:t>
            </a:r>
            <a:r>
              <a:rPr lang="tr-TR" sz="2400" dirty="0">
                <a:latin typeface="MyriadPro"/>
              </a:rPr>
              <a:t> </a:t>
            </a:r>
            <a:r>
              <a:rPr lang="tr-TR" sz="2400" dirty="0" err="1">
                <a:latin typeface="MyriadPro"/>
              </a:rPr>
              <a:t>sağlayan</a:t>
            </a:r>
            <a:r>
              <a:rPr lang="tr-TR" sz="2400" dirty="0">
                <a:latin typeface="MyriadPro"/>
              </a:rPr>
              <a:t>, ayrıca </a:t>
            </a:r>
            <a:r>
              <a:rPr lang="tr-TR" sz="2400" dirty="0" err="1">
                <a:latin typeface="MyriadPro"/>
              </a:rPr>
              <a:t>faktör</a:t>
            </a:r>
            <a:r>
              <a:rPr lang="tr-TR" sz="2400" dirty="0">
                <a:latin typeface="MyriadPro"/>
              </a:rPr>
              <a:t> VIII </a:t>
            </a:r>
            <a:r>
              <a:rPr lang="tr-TR" sz="2400" dirty="0" err="1">
                <a:latin typeface="MyriadPro"/>
              </a:rPr>
              <a:t>için</a:t>
            </a:r>
            <a:r>
              <a:rPr lang="tr-TR" sz="2400" dirty="0">
                <a:latin typeface="MyriadPro"/>
              </a:rPr>
              <a:t> </a:t>
            </a:r>
            <a:r>
              <a:rPr lang="tr-TR" sz="2400" dirty="0" err="1">
                <a:latin typeface="MyriadPro"/>
              </a:rPr>
              <a:t>taşıyıcı</a:t>
            </a:r>
            <a:r>
              <a:rPr lang="tr-TR" sz="2400" dirty="0">
                <a:latin typeface="MyriadPro"/>
              </a:rPr>
              <a:t> </a:t>
            </a:r>
            <a:r>
              <a:rPr lang="tr-TR" sz="2400" dirty="0" err="1">
                <a:latin typeface="MyriadPro"/>
              </a:rPr>
              <a:t>görevi</a:t>
            </a:r>
            <a:r>
              <a:rPr lang="tr-TR" sz="2400" dirty="0">
                <a:latin typeface="MyriadPro"/>
              </a:rPr>
              <a:t> yapan bir proteindir.</a:t>
            </a:r>
          </a:p>
          <a:p>
            <a:pPr marL="342900" indent="-342900">
              <a:buFont typeface="Wingdings" pitchFamily="2" charset="2"/>
              <a:buChar char="q"/>
              <a:defRPr/>
            </a:pPr>
            <a:r>
              <a:rPr lang="tr-TR" sz="2400" dirty="0">
                <a:latin typeface="MyriadPro"/>
              </a:rPr>
              <a:t> </a:t>
            </a:r>
            <a:r>
              <a:rPr lang="tr-TR" sz="2400" dirty="0" err="1">
                <a:latin typeface="MyriadPro"/>
              </a:rPr>
              <a:t>vWh</a:t>
            </a:r>
            <a:r>
              <a:rPr lang="tr-TR" sz="2400" dirty="0">
                <a:latin typeface="MyriadPro"/>
              </a:rPr>
              <a:t> da yara yerinde </a:t>
            </a:r>
            <a:r>
              <a:rPr lang="tr-TR" sz="2400" dirty="0" err="1">
                <a:latin typeface="MyriadPro"/>
              </a:rPr>
              <a:t>trombus</a:t>
            </a:r>
            <a:r>
              <a:rPr lang="tr-TR" sz="2400" dirty="0">
                <a:latin typeface="MyriadPro"/>
              </a:rPr>
              <a:t> </a:t>
            </a:r>
            <a:r>
              <a:rPr lang="tr-TR" sz="2400" dirty="0" err="1">
                <a:latin typeface="MyriadPro"/>
              </a:rPr>
              <a:t>oluşamadığından</a:t>
            </a:r>
            <a:r>
              <a:rPr lang="tr-TR" sz="2400" dirty="0">
                <a:latin typeface="MyriadPro"/>
              </a:rPr>
              <a:t>, deride ve </a:t>
            </a:r>
            <a:r>
              <a:rPr lang="tr-TR" sz="2400" dirty="0" err="1">
                <a:latin typeface="MyriadPro"/>
              </a:rPr>
              <a:t>mukozal</a:t>
            </a:r>
            <a:r>
              <a:rPr lang="tr-TR" sz="2400" dirty="0">
                <a:latin typeface="MyriadPro"/>
              </a:rPr>
              <a:t> </a:t>
            </a:r>
            <a:r>
              <a:rPr lang="tr-TR" sz="2400" dirty="0" err="1">
                <a:latin typeface="MyriadPro"/>
              </a:rPr>
              <a:t>yüzeylerde</a:t>
            </a:r>
            <a:r>
              <a:rPr lang="tr-TR" sz="2400" dirty="0">
                <a:latin typeface="MyriadPro"/>
              </a:rPr>
              <a:t> </a:t>
            </a:r>
            <a:r>
              <a:rPr lang="tr-TR" sz="2400" dirty="0" err="1">
                <a:latin typeface="MyriadPro"/>
              </a:rPr>
              <a:t>minor</a:t>
            </a:r>
            <a:r>
              <a:rPr lang="tr-TR" sz="2400" dirty="0">
                <a:latin typeface="MyriadPro"/>
              </a:rPr>
              <a:t> travmalarla kanamalar olur. </a:t>
            </a:r>
            <a:r>
              <a:rPr lang="tr-TR" sz="2400" dirty="0" err="1">
                <a:latin typeface="MyriadPro"/>
              </a:rPr>
              <a:t>vWh’nın</a:t>
            </a:r>
            <a:r>
              <a:rPr lang="tr-TR" sz="2400" dirty="0">
                <a:latin typeface="MyriadPro"/>
              </a:rPr>
              <a:t>, </a:t>
            </a:r>
            <a:r>
              <a:rPr lang="tr-TR" sz="2400" dirty="0" err="1">
                <a:latin typeface="MyriadPro"/>
              </a:rPr>
              <a:t>vWf</a:t>
            </a:r>
            <a:r>
              <a:rPr lang="tr-TR" sz="2400" dirty="0">
                <a:latin typeface="MyriadPro"/>
              </a:rPr>
              <a:t> </a:t>
            </a:r>
            <a:r>
              <a:rPr lang="tr-TR" sz="2400" dirty="0" err="1">
                <a:latin typeface="MyriadPro"/>
              </a:rPr>
              <a:t>molekülündeki</a:t>
            </a:r>
            <a:r>
              <a:rPr lang="tr-TR" sz="2400" dirty="0">
                <a:latin typeface="MyriadPro"/>
              </a:rPr>
              <a:t> </a:t>
            </a:r>
            <a:r>
              <a:rPr lang="tr-TR" sz="2400" dirty="0" err="1">
                <a:latin typeface="MyriadPro"/>
              </a:rPr>
              <a:t>bozukluğun</a:t>
            </a:r>
            <a:r>
              <a:rPr lang="tr-TR" sz="2400" dirty="0">
                <a:latin typeface="MyriadPro"/>
              </a:rPr>
              <a:t> tipine </a:t>
            </a:r>
            <a:r>
              <a:rPr lang="tr-TR" sz="2400" dirty="0" err="1">
                <a:latin typeface="MyriadPro"/>
              </a:rPr>
              <a:t>göre</a:t>
            </a:r>
            <a:r>
              <a:rPr lang="tr-TR" sz="2400" dirty="0">
                <a:latin typeface="MyriadPro"/>
              </a:rPr>
              <a:t> </a:t>
            </a:r>
            <a:r>
              <a:rPr lang="tr-TR" sz="2400" dirty="0" err="1">
                <a:latin typeface="MyriadPro"/>
              </a:rPr>
              <a:t>değişen</a:t>
            </a:r>
            <a:r>
              <a:rPr lang="tr-TR" sz="2400" dirty="0">
                <a:latin typeface="MyriadPro"/>
              </a:rPr>
              <a:t> klinik ve </a:t>
            </a:r>
            <a:r>
              <a:rPr lang="tr-TR" sz="2400" dirty="0" err="1">
                <a:latin typeface="MyriadPro"/>
              </a:rPr>
              <a:t>laboratuar</a:t>
            </a:r>
            <a:r>
              <a:rPr lang="tr-TR" sz="2400" dirty="0">
                <a:latin typeface="MyriadPro"/>
              </a:rPr>
              <a:t> </a:t>
            </a:r>
            <a:r>
              <a:rPr lang="tr-TR" sz="2400" dirty="0" err="1">
                <a:latin typeface="MyriadPro"/>
              </a:rPr>
              <a:t>özelliklerine</a:t>
            </a:r>
            <a:r>
              <a:rPr lang="tr-TR" sz="2400" dirty="0">
                <a:latin typeface="MyriadPro"/>
              </a:rPr>
              <a:t> sahip olan ve genetik </a:t>
            </a:r>
            <a:r>
              <a:rPr lang="tr-TR" sz="2400" dirty="0" err="1">
                <a:latin typeface="MyriadPro"/>
              </a:rPr>
              <a:t>geçişi</a:t>
            </a:r>
            <a:r>
              <a:rPr lang="tr-TR" sz="2400" dirty="0">
                <a:latin typeface="MyriadPro"/>
              </a:rPr>
              <a:t> birbirinden farklılık </a:t>
            </a:r>
            <a:r>
              <a:rPr lang="tr-TR" sz="2400" dirty="0" err="1">
                <a:latin typeface="MyriadPro"/>
              </a:rPr>
              <a:t>gösteren</a:t>
            </a:r>
            <a:r>
              <a:rPr lang="tr-TR" sz="2400" dirty="0">
                <a:latin typeface="MyriadPro"/>
              </a:rPr>
              <a:t> </a:t>
            </a:r>
            <a:r>
              <a:rPr lang="tr-TR" sz="2400" dirty="0" err="1">
                <a:latin typeface="MyriadPro"/>
              </a:rPr>
              <a:t>çok</a:t>
            </a:r>
            <a:r>
              <a:rPr lang="tr-TR" sz="2400" dirty="0">
                <a:latin typeface="MyriadPro"/>
              </a:rPr>
              <a:t> sayıda tipi vardır </a:t>
            </a:r>
            <a:endParaRPr lang="tr-TR"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74" name="Rectangle 7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801" name="Dikdörtgen 1">
            <a:extLst>
              <a:ext uri="{FF2B5EF4-FFF2-40B4-BE49-F238E27FC236}">
                <a16:creationId xmlns:a16="http://schemas.microsoft.com/office/drawing/2014/main" id="{378AAAD7-896B-F94C-A034-063A5501A6CA}"/>
              </a:ext>
            </a:extLst>
          </p:cNvPr>
          <p:cNvSpPr>
            <a:spLocks noChangeArrowheads="1"/>
          </p:cNvSpPr>
          <p:nvPr/>
        </p:nvSpPr>
        <p:spPr bwMode="auto">
          <a:xfrm>
            <a:off x="4287760" y="591344"/>
            <a:ext cx="7066039" cy="55856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457200" indent="-457200">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indent="-228600">
              <a:spcBef>
                <a:spcPct val="0"/>
              </a:spcBef>
              <a:spcAft>
                <a:spcPts val="600"/>
              </a:spcAft>
            </a:pPr>
            <a:r>
              <a:rPr lang="en-US" altLang="tr-TR" sz="2800" dirty="0" err="1">
                <a:latin typeface="+mn-lt"/>
              </a:rPr>
              <a:t>vWh</a:t>
            </a:r>
            <a:r>
              <a:rPr lang="en-US" altLang="tr-TR" sz="2800" dirty="0">
                <a:latin typeface="+mn-lt"/>
              </a:rPr>
              <a:t> </a:t>
            </a:r>
            <a:r>
              <a:rPr lang="en-US" altLang="tr-TR" sz="2800" dirty="0" err="1">
                <a:latin typeface="+mn-lt"/>
              </a:rPr>
              <a:t>en</a:t>
            </a:r>
            <a:r>
              <a:rPr lang="en-US" altLang="tr-TR" sz="2800" dirty="0">
                <a:latin typeface="+mn-lt"/>
              </a:rPr>
              <a:t> </a:t>
            </a:r>
            <a:r>
              <a:rPr lang="en-US" altLang="tr-TR" sz="2800" dirty="0" err="1">
                <a:latin typeface="+mn-lt"/>
              </a:rPr>
              <a:t>sık</a:t>
            </a:r>
            <a:r>
              <a:rPr lang="en-US" altLang="tr-TR" sz="2800" dirty="0">
                <a:latin typeface="+mn-lt"/>
              </a:rPr>
              <a:t> </a:t>
            </a:r>
            <a:r>
              <a:rPr lang="en-US" altLang="tr-TR" sz="2800" dirty="0" err="1">
                <a:latin typeface="+mn-lt"/>
              </a:rPr>
              <a:t>görülen</a:t>
            </a:r>
            <a:r>
              <a:rPr lang="en-US" altLang="tr-TR" sz="2800" dirty="0">
                <a:latin typeface="+mn-lt"/>
              </a:rPr>
              <a:t> </a:t>
            </a:r>
            <a:r>
              <a:rPr lang="en-US" altLang="tr-TR" sz="2800" dirty="0" err="1">
                <a:latin typeface="+mn-lt"/>
              </a:rPr>
              <a:t>kalıtsal</a:t>
            </a:r>
            <a:r>
              <a:rPr lang="en-US" altLang="tr-TR" sz="2800" dirty="0">
                <a:latin typeface="+mn-lt"/>
              </a:rPr>
              <a:t> </a:t>
            </a:r>
            <a:r>
              <a:rPr lang="en-US" altLang="tr-TR" sz="2800" dirty="0" err="1">
                <a:latin typeface="+mn-lt"/>
              </a:rPr>
              <a:t>kanama</a:t>
            </a:r>
            <a:r>
              <a:rPr lang="en-US" altLang="tr-TR" sz="2800" dirty="0">
                <a:latin typeface="+mn-lt"/>
              </a:rPr>
              <a:t> </a:t>
            </a:r>
            <a:r>
              <a:rPr lang="en-US" altLang="tr-TR" sz="2800" dirty="0" err="1">
                <a:latin typeface="+mn-lt"/>
              </a:rPr>
              <a:t>diyatezlerinden</a:t>
            </a:r>
            <a:r>
              <a:rPr lang="en-US" altLang="tr-TR" sz="2800" dirty="0">
                <a:latin typeface="+mn-lt"/>
              </a:rPr>
              <a:t> </a:t>
            </a:r>
            <a:r>
              <a:rPr lang="en-US" altLang="tr-TR" sz="2800" dirty="0" err="1">
                <a:latin typeface="+mn-lt"/>
              </a:rPr>
              <a:t>biridir</a:t>
            </a:r>
            <a:r>
              <a:rPr lang="en-US" altLang="tr-TR" sz="2800" dirty="0">
                <a:latin typeface="+mn-lt"/>
              </a:rPr>
              <a:t>. </a:t>
            </a:r>
            <a:br>
              <a:rPr lang="en-US" altLang="tr-TR" sz="2800" dirty="0">
                <a:latin typeface="+mn-lt"/>
              </a:rPr>
            </a:br>
            <a:endParaRPr lang="en-US" altLang="tr-TR" sz="2800" dirty="0">
              <a:latin typeface="+mn-lt"/>
            </a:endParaRPr>
          </a:p>
          <a:p>
            <a:pPr indent="-228600">
              <a:spcBef>
                <a:spcPct val="0"/>
              </a:spcBef>
              <a:spcAft>
                <a:spcPts val="600"/>
              </a:spcAft>
            </a:pPr>
            <a:r>
              <a:rPr lang="en-US" altLang="tr-TR" sz="2800" dirty="0" err="1">
                <a:latin typeface="+mn-lt"/>
              </a:rPr>
              <a:t>Toplum</a:t>
            </a:r>
            <a:r>
              <a:rPr lang="en-US" altLang="tr-TR" sz="2800" dirty="0">
                <a:latin typeface="+mn-lt"/>
              </a:rPr>
              <a:t> </a:t>
            </a:r>
            <a:r>
              <a:rPr lang="en-US" altLang="tr-TR" sz="2800" dirty="0" err="1">
                <a:latin typeface="+mn-lt"/>
              </a:rPr>
              <a:t>taraması</a:t>
            </a:r>
            <a:r>
              <a:rPr lang="en-US" altLang="tr-TR" sz="2800" dirty="0">
                <a:latin typeface="+mn-lt"/>
              </a:rPr>
              <a:t> </a:t>
            </a:r>
            <a:r>
              <a:rPr lang="en-US" altLang="tr-TR" sz="2800" dirty="0" err="1">
                <a:latin typeface="+mn-lt"/>
              </a:rPr>
              <a:t>ile</a:t>
            </a:r>
            <a:r>
              <a:rPr lang="en-US" altLang="tr-TR" sz="2800" dirty="0">
                <a:latin typeface="+mn-lt"/>
              </a:rPr>
              <a:t> </a:t>
            </a:r>
            <a:r>
              <a:rPr lang="en-US" altLang="tr-TR" sz="2800" dirty="0" err="1">
                <a:latin typeface="+mn-lt"/>
              </a:rPr>
              <a:t>elde</a:t>
            </a:r>
            <a:r>
              <a:rPr lang="en-US" altLang="tr-TR" sz="2800" dirty="0">
                <a:latin typeface="+mn-lt"/>
              </a:rPr>
              <a:t> </a:t>
            </a:r>
            <a:r>
              <a:rPr lang="en-US" altLang="tr-TR" sz="2800" dirty="0" err="1">
                <a:latin typeface="+mn-lt"/>
              </a:rPr>
              <a:t>edilen</a:t>
            </a:r>
            <a:r>
              <a:rPr lang="en-US" altLang="tr-TR" sz="2800" dirty="0">
                <a:latin typeface="+mn-lt"/>
              </a:rPr>
              <a:t> </a:t>
            </a:r>
            <a:r>
              <a:rPr lang="en-US" altLang="tr-TR" sz="2800" dirty="0" err="1">
                <a:latin typeface="+mn-lt"/>
              </a:rPr>
              <a:t>insidans</a:t>
            </a:r>
            <a:r>
              <a:rPr lang="en-US" altLang="tr-TR" sz="2800" dirty="0">
                <a:latin typeface="+mn-lt"/>
              </a:rPr>
              <a:t> </a:t>
            </a:r>
            <a:r>
              <a:rPr lang="en-US" altLang="tr-TR" sz="2800" dirty="0" err="1">
                <a:latin typeface="+mn-lt"/>
              </a:rPr>
              <a:t>rakamları</a:t>
            </a:r>
            <a:r>
              <a:rPr lang="en-US" altLang="tr-TR" sz="2800" dirty="0">
                <a:latin typeface="+mn-lt"/>
              </a:rPr>
              <a:t> %1 </a:t>
            </a:r>
            <a:r>
              <a:rPr lang="en-US" altLang="tr-TR" sz="2800" dirty="0" err="1">
                <a:latin typeface="+mn-lt"/>
              </a:rPr>
              <a:t>dolayındadır</a:t>
            </a:r>
            <a:r>
              <a:rPr lang="en-US" altLang="tr-TR" sz="2800" dirty="0">
                <a:latin typeface="+mn-lt"/>
              </a:rPr>
              <a:t> . </a:t>
            </a:r>
            <a:br>
              <a:rPr lang="en-US" altLang="tr-TR" sz="2800" dirty="0">
                <a:latin typeface="+mn-lt"/>
              </a:rPr>
            </a:br>
            <a:endParaRPr lang="en-US" altLang="tr-TR" sz="2800" dirty="0">
              <a:latin typeface="+mn-lt"/>
            </a:endParaRPr>
          </a:p>
          <a:p>
            <a:pPr indent="-228600">
              <a:spcBef>
                <a:spcPct val="0"/>
              </a:spcBef>
              <a:spcAft>
                <a:spcPts val="600"/>
              </a:spcAft>
            </a:pPr>
            <a:r>
              <a:rPr lang="en-US" altLang="tr-TR" sz="2800" dirty="0">
                <a:latin typeface="+mn-lt"/>
              </a:rPr>
              <a:t>Bu </a:t>
            </a:r>
            <a:r>
              <a:rPr lang="en-US" altLang="tr-TR" sz="2800" dirty="0" err="1">
                <a:latin typeface="+mn-lt"/>
              </a:rPr>
              <a:t>şekilde</a:t>
            </a:r>
            <a:r>
              <a:rPr lang="en-US" altLang="tr-TR" sz="2800" dirty="0">
                <a:latin typeface="+mn-lt"/>
              </a:rPr>
              <a:t> </a:t>
            </a:r>
            <a:r>
              <a:rPr lang="en-US" altLang="tr-TR" sz="2800" dirty="0" err="1">
                <a:latin typeface="+mn-lt"/>
              </a:rPr>
              <a:t>saptanılan</a:t>
            </a:r>
            <a:r>
              <a:rPr lang="en-US" altLang="tr-TR" sz="2800" dirty="0">
                <a:latin typeface="+mn-lt"/>
              </a:rPr>
              <a:t> </a:t>
            </a:r>
            <a:r>
              <a:rPr lang="en-US" altLang="tr-TR" sz="2800" dirty="0" err="1">
                <a:latin typeface="+mn-lt"/>
              </a:rPr>
              <a:t>olguların</a:t>
            </a:r>
            <a:r>
              <a:rPr lang="en-US" altLang="tr-TR" sz="2800" dirty="0">
                <a:latin typeface="+mn-lt"/>
              </a:rPr>
              <a:t> </a:t>
            </a:r>
            <a:r>
              <a:rPr lang="en-US" altLang="tr-TR" sz="2800" dirty="0" err="1">
                <a:latin typeface="+mn-lt"/>
              </a:rPr>
              <a:t>ancak</a:t>
            </a:r>
            <a:r>
              <a:rPr lang="en-US" altLang="tr-TR" sz="2800" dirty="0">
                <a:latin typeface="+mn-lt"/>
              </a:rPr>
              <a:t> %10‘unda </a:t>
            </a:r>
            <a:r>
              <a:rPr lang="en-US" altLang="tr-TR" sz="2800" dirty="0" err="1">
                <a:latin typeface="+mn-lt"/>
              </a:rPr>
              <a:t>kanama</a:t>
            </a:r>
            <a:r>
              <a:rPr lang="en-US" altLang="tr-TR" sz="2800" dirty="0">
                <a:latin typeface="+mn-lt"/>
              </a:rPr>
              <a:t> </a:t>
            </a:r>
            <a:r>
              <a:rPr lang="en-US" altLang="tr-TR" sz="2800" dirty="0" err="1">
                <a:latin typeface="+mn-lt"/>
              </a:rPr>
              <a:t>semptomu</a:t>
            </a:r>
            <a:r>
              <a:rPr lang="en-US" altLang="tr-TR" sz="2800" dirty="0">
                <a:latin typeface="+mn-lt"/>
              </a:rPr>
              <a:t> </a:t>
            </a:r>
            <a:r>
              <a:rPr lang="en-US" altLang="tr-TR" sz="2800" dirty="0" err="1">
                <a:latin typeface="+mn-lt"/>
              </a:rPr>
              <a:t>bulunmaktadır</a:t>
            </a:r>
            <a:r>
              <a:rPr lang="en-US" altLang="tr-TR" sz="2800" dirty="0">
                <a:latin typeface="+mn-lt"/>
              </a:rPr>
              <a:t>. </a:t>
            </a:r>
          </a:p>
        </p:txBody>
      </p:sp>
      <p:sp>
        <p:nvSpPr>
          <p:cNvPr id="78" name="Arc 7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Freeform: Shape 69">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74" name="Rectangle 7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825" name="Dikdörtgen 1">
            <a:extLst>
              <a:ext uri="{FF2B5EF4-FFF2-40B4-BE49-F238E27FC236}">
                <a16:creationId xmlns:a16="http://schemas.microsoft.com/office/drawing/2014/main" id="{110DE48D-9112-DB49-BE1D-D80762FBA818}"/>
              </a:ext>
            </a:extLst>
          </p:cNvPr>
          <p:cNvSpPr>
            <a:spLocks noChangeArrowheads="1"/>
          </p:cNvSpPr>
          <p:nvPr/>
        </p:nvSpPr>
        <p:spPr bwMode="auto">
          <a:xfrm>
            <a:off x="838200" y="1825625"/>
            <a:ext cx="10515600" cy="38597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indent="-228600">
              <a:spcBef>
                <a:spcPct val="0"/>
              </a:spcBef>
              <a:spcAft>
                <a:spcPts val="600"/>
              </a:spcAft>
            </a:pPr>
            <a:r>
              <a:rPr lang="en-US" altLang="tr-TR">
                <a:latin typeface="+mn-lt"/>
              </a:rPr>
              <a:t>VWh, tipik olarak hafif veya orta şiddette deri mukoza kanamalarıyla karakterizedir.</a:t>
            </a:r>
          </a:p>
          <a:p>
            <a:pPr indent="-228600">
              <a:spcBef>
                <a:spcPct val="0"/>
              </a:spcBef>
              <a:spcAft>
                <a:spcPts val="600"/>
              </a:spcAft>
            </a:pPr>
            <a:endParaRPr lang="en-US" altLang="tr-TR">
              <a:latin typeface="+mn-lt"/>
            </a:endParaRPr>
          </a:p>
          <a:p>
            <a:pPr indent="-228600">
              <a:spcBef>
                <a:spcPct val="0"/>
              </a:spcBef>
              <a:spcAft>
                <a:spcPts val="600"/>
              </a:spcAft>
            </a:pPr>
            <a:r>
              <a:rPr lang="en-US" altLang="tr-TR">
                <a:latin typeface="+mn-lt"/>
              </a:rPr>
              <a:t>Sık görülen semptomlar, deride kolay ekimoz oluşması, burun kanaması, diş eti kanaması, menoraji, post-partum kanamalar, yüzeyel kesilerdan sonra uzun süren kanamalar ve GIS kanamalarıdır.</a:t>
            </a:r>
          </a:p>
          <a:p>
            <a:pPr indent="-228600">
              <a:spcBef>
                <a:spcPct val="0"/>
              </a:spcBef>
              <a:spcAft>
                <a:spcPts val="600"/>
              </a:spcAft>
            </a:pPr>
            <a:endParaRPr lang="en-US" altLang="tr-TR">
              <a:latin typeface="+mn-lt"/>
            </a:endParaRPr>
          </a:p>
          <a:p>
            <a:pPr indent="-228600">
              <a:spcBef>
                <a:spcPct val="0"/>
              </a:spcBef>
              <a:spcAft>
                <a:spcPts val="600"/>
              </a:spcAft>
            </a:pPr>
            <a:r>
              <a:rPr lang="en-US" altLang="tr-TR">
                <a:latin typeface="+mn-lt"/>
              </a:rPr>
              <a:t>Kanamanın şiddeti vWf’nin düzeyine ve fonksiyon bozukluğu olup olmadığına göre farklılık gösterir. </a:t>
            </a:r>
          </a:p>
        </p:txBody>
      </p:sp>
      <p:sp>
        <p:nvSpPr>
          <p:cNvPr id="78" name="Arc 7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75" name="Rectangle 7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850" name="Dikdörtgen 2">
            <a:extLst>
              <a:ext uri="{FF2B5EF4-FFF2-40B4-BE49-F238E27FC236}">
                <a16:creationId xmlns:a16="http://schemas.microsoft.com/office/drawing/2014/main" id="{BF80B43C-B6DA-1A4D-B429-8EAA73B76134}"/>
              </a:ext>
            </a:extLst>
          </p:cNvPr>
          <p:cNvSpPr>
            <a:spLocks noChangeArrowheads="1"/>
          </p:cNvSpPr>
          <p:nvPr/>
        </p:nvSpPr>
        <p:spPr bwMode="auto">
          <a:xfrm>
            <a:off x="838200" y="365125"/>
            <a:ext cx="105156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spcBef>
                <a:spcPct val="0"/>
              </a:spcBef>
              <a:spcAft>
                <a:spcPts val="600"/>
              </a:spcAft>
              <a:buNone/>
            </a:pPr>
            <a:r>
              <a:rPr lang="en-US" altLang="tr-TR" sz="4400" b="1" kern="1200">
                <a:solidFill>
                  <a:schemeClr val="tx1"/>
                </a:solidFill>
                <a:latin typeface="+mj-lt"/>
                <a:ea typeface="+mj-ea"/>
                <a:cs typeface="+mj-cs"/>
              </a:rPr>
              <a:t>Laboratuar bulguları: </a:t>
            </a:r>
            <a:endParaRPr lang="en-US" altLang="tr-TR" sz="4400" kern="1200">
              <a:solidFill>
                <a:schemeClr val="tx1"/>
              </a:solidFill>
              <a:latin typeface="+mj-lt"/>
              <a:ea typeface="+mj-ea"/>
              <a:cs typeface="+mj-cs"/>
            </a:endParaRPr>
          </a:p>
        </p:txBody>
      </p:sp>
      <p:sp>
        <p:nvSpPr>
          <p:cNvPr id="77" name="Freeform: Shape 7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849" name="Dikdörtgen 1">
            <a:extLst>
              <a:ext uri="{FF2B5EF4-FFF2-40B4-BE49-F238E27FC236}">
                <a16:creationId xmlns:a16="http://schemas.microsoft.com/office/drawing/2014/main" id="{8E8580A5-6665-674B-BC00-D9B24397FDCB}"/>
              </a:ext>
            </a:extLst>
          </p:cNvPr>
          <p:cNvSpPr>
            <a:spLocks noChangeArrowheads="1"/>
          </p:cNvSpPr>
          <p:nvPr/>
        </p:nvSpPr>
        <p:spPr bwMode="auto">
          <a:xfrm>
            <a:off x="838200" y="1825625"/>
            <a:ext cx="10515600" cy="38597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indent="-228600">
              <a:spcBef>
                <a:spcPct val="0"/>
              </a:spcBef>
              <a:spcAft>
                <a:spcPts val="600"/>
              </a:spcAft>
            </a:pPr>
            <a:r>
              <a:rPr lang="en-US" altLang="tr-TR">
                <a:latin typeface="+mn-lt"/>
              </a:rPr>
              <a:t>vWh nın klasik laboratuar bulguları şunlardır: </a:t>
            </a:r>
          </a:p>
          <a:p>
            <a:pPr indent="-228600">
              <a:spcBef>
                <a:spcPct val="0"/>
              </a:spcBef>
              <a:spcAft>
                <a:spcPts val="600"/>
              </a:spcAft>
            </a:pPr>
            <a:r>
              <a:rPr lang="en-US" altLang="tr-TR">
                <a:latin typeface="+mn-lt"/>
              </a:rPr>
              <a:t>(1) Kanama zamanında uzama, </a:t>
            </a:r>
          </a:p>
          <a:p>
            <a:pPr indent="-228600">
              <a:spcBef>
                <a:spcPct val="0"/>
              </a:spcBef>
              <a:spcAft>
                <a:spcPts val="600"/>
              </a:spcAft>
            </a:pPr>
            <a:r>
              <a:rPr lang="en-US" altLang="tr-TR">
                <a:latin typeface="+mn-lt"/>
              </a:rPr>
              <a:t>(2) vWf düzeyinde (vWf:Ag) azalma </a:t>
            </a:r>
          </a:p>
          <a:p>
            <a:pPr indent="-228600">
              <a:spcBef>
                <a:spcPct val="0"/>
              </a:spcBef>
              <a:spcAft>
                <a:spcPts val="600"/>
              </a:spcAft>
            </a:pPr>
            <a:r>
              <a:rPr lang="en-US" altLang="tr-TR">
                <a:latin typeface="+mn-lt"/>
              </a:rPr>
              <a:t>(3) vWf ristosetin kofaktor aktivitesinde (RcoF) azalma </a:t>
            </a:r>
          </a:p>
          <a:p>
            <a:pPr indent="-228600">
              <a:spcBef>
                <a:spcPct val="0"/>
              </a:spcBef>
              <a:spcAft>
                <a:spcPts val="600"/>
              </a:spcAft>
            </a:pPr>
            <a:r>
              <a:rPr lang="en-US" altLang="tr-TR">
                <a:latin typeface="+mn-lt"/>
              </a:rPr>
              <a:t>(4) FVIII koagülan aktivitesinde (FVIII) azalma, </a:t>
            </a:r>
          </a:p>
          <a:p>
            <a:pPr indent="-228600">
              <a:spcBef>
                <a:spcPct val="0"/>
              </a:spcBef>
              <a:spcAft>
                <a:spcPts val="600"/>
              </a:spcAft>
            </a:pPr>
            <a:r>
              <a:rPr lang="en-US" altLang="tr-TR">
                <a:latin typeface="+mn-lt"/>
              </a:rPr>
              <a:t>(5)Ristosetin ile platelet agregasyonunda (RIPA) azalma veya artma</a:t>
            </a:r>
          </a:p>
          <a:p>
            <a:pPr indent="-228600">
              <a:spcBef>
                <a:spcPct val="0"/>
              </a:spcBef>
              <a:spcAft>
                <a:spcPts val="600"/>
              </a:spcAft>
            </a:pPr>
            <a:r>
              <a:rPr lang="en-US" altLang="tr-TR">
                <a:latin typeface="+mn-lt"/>
              </a:rPr>
              <a:t> </a:t>
            </a:r>
          </a:p>
          <a:p>
            <a:pPr indent="-228600">
              <a:spcBef>
                <a:spcPct val="0"/>
              </a:spcBef>
              <a:spcAft>
                <a:spcPts val="600"/>
              </a:spcAft>
            </a:pPr>
            <a:r>
              <a:rPr lang="en-US" altLang="tr-TR">
                <a:latin typeface="+mn-lt"/>
              </a:rPr>
              <a:t>Ayrıca, tıp 2 vWh’da plazmada ve trombositteki vWf’nün multimer dağılımında ve bant yapısında anormallikler görülür </a:t>
            </a:r>
          </a:p>
        </p:txBody>
      </p:sp>
      <p:sp>
        <p:nvSpPr>
          <p:cNvPr id="79" name="Arc 7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Resim 3">
            <a:extLst>
              <a:ext uri="{FF2B5EF4-FFF2-40B4-BE49-F238E27FC236}">
                <a16:creationId xmlns:a16="http://schemas.microsoft.com/office/drawing/2014/main" id="{065ADAF9-5D08-FA43-A490-953BFAC9A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925" y="209550"/>
            <a:ext cx="7805738"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Rounded Corners 76">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4579" name="Metin kutusu 1">
            <a:extLst>
              <a:ext uri="{FF2B5EF4-FFF2-40B4-BE49-F238E27FC236}">
                <a16:creationId xmlns:a16="http://schemas.microsoft.com/office/drawing/2014/main" id="{94E5AD3F-861D-4E46-AB4A-832AF11FDC1D}"/>
              </a:ext>
            </a:extLst>
          </p:cNvPr>
          <p:cNvGraphicFramePr/>
          <p:nvPr>
            <p:extLst>
              <p:ext uri="{D42A27DB-BD31-4B8C-83A1-F6EECF244321}">
                <p14:modId xmlns:p14="http://schemas.microsoft.com/office/powerpoint/2010/main" val="1234420934"/>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Resim 2">
            <a:extLst>
              <a:ext uri="{FF2B5EF4-FFF2-40B4-BE49-F238E27FC236}">
                <a16:creationId xmlns:a16="http://schemas.microsoft.com/office/drawing/2014/main" id="{CA697A90-EACD-994C-9585-B22332CD0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88" y="1719263"/>
            <a:ext cx="1069022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Dikdörtgen 1">
            <a:extLst>
              <a:ext uri="{FF2B5EF4-FFF2-40B4-BE49-F238E27FC236}">
                <a16:creationId xmlns:a16="http://schemas.microsoft.com/office/drawing/2014/main" id="{E48495D6-8CDD-BF44-8410-56A4545478E2}"/>
              </a:ext>
            </a:extLst>
          </p:cNvPr>
          <p:cNvSpPr>
            <a:spLocks noChangeArrowheads="1"/>
          </p:cNvSpPr>
          <p:nvPr/>
        </p:nvSpPr>
        <p:spPr bwMode="auto">
          <a:xfrm>
            <a:off x="1284288" y="2028825"/>
            <a:ext cx="96234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2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Century Gothic" panose="020B0502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Century Gothic" panose="020B0502020202020204" pitchFamily="34" charset="0"/>
              </a:defRPr>
            </a:lvl9pPr>
          </a:lstStyle>
          <a:p>
            <a:pPr>
              <a:lnSpc>
                <a:spcPct val="100000"/>
              </a:lnSpc>
              <a:spcBef>
                <a:spcPct val="0"/>
              </a:spcBef>
              <a:buFontTx/>
              <a:buNone/>
            </a:pPr>
            <a:r>
              <a:rPr lang="tr-TR" altLang="tr-TR" sz="3600" b="1">
                <a:latin typeface="MyriadPro"/>
              </a:rPr>
              <a:t>Tedavi </a:t>
            </a:r>
            <a:endParaRPr lang="tr-TR" altLang="tr-TR" sz="2800" b="1"/>
          </a:p>
          <a:p>
            <a:pPr>
              <a:lnSpc>
                <a:spcPct val="100000"/>
              </a:lnSpc>
              <a:spcBef>
                <a:spcPct val="0"/>
              </a:spcBef>
              <a:buFontTx/>
              <a:buNone/>
            </a:pPr>
            <a:endParaRPr lang="tr-TR" altLang="tr-TR" sz="2800" b="1">
              <a:latin typeface="MyriadPro"/>
            </a:endParaRPr>
          </a:p>
          <a:p>
            <a:pPr>
              <a:lnSpc>
                <a:spcPct val="100000"/>
              </a:lnSpc>
              <a:spcBef>
                <a:spcPct val="0"/>
              </a:spcBef>
              <a:buFontTx/>
              <a:buNone/>
            </a:pPr>
            <a:r>
              <a:rPr lang="tr-TR" altLang="tr-TR" sz="2800">
                <a:latin typeface="MyriadPro"/>
              </a:rPr>
              <a:t>vWh nın tedavisinde lokal hemostatikler, antifibrinolitikler, vWf düzeyini artıran ilaçlar, hormonal tedaviler ve yerine koyma tedavileri hastalığın tipine, kanamanın yerine ve şiddetine göre değişmek üzere tekli veya çeşitli kombinasyonlarda kullanılır </a:t>
            </a:r>
            <a:endParaRPr lang="tr-TR" altLang="tr-TR"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Faktör I (Fibrinojen) Eksikliği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43467"/>
            <a:ext cx="2951205" cy="5571066"/>
          </a:xfrm>
        </p:spPr>
        <p:txBody>
          <a:bodyPr>
            <a:normAutofit/>
          </a:bodyPr>
          <a:lstStyle/>
          <a:p>
            <a:r>
              <a:rPr lang="tr-TR">
                <a:solidFill>
                  <a:srgbClr val="FFFFFF"/>
                </a:solidFill>
              </a:rPr>
              <a:t>Tanım ve Alt Tipler</a:t>
            </a:r>
          </a:p>
        </p:txBody>
      </p:sp>
      <p:sp>
        <p:nvSpPr>
          <p:cNvPr id="13" name="Rectangle: Rounded Corners 12">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4D95FE4E-43E6-D448-81E6-88879BB6414B}"/>
              </a:ext>
            </a:extLst>
          </p:cNvPr>
          <p:cNvGraphicFramePr>
            <a:graphicFrameLocks noGrp="1"/>
          </p:cNvGraphicFramePr>
          <p:nvPr>
            <p:ph idx="1"/>
            <p:extLst>
              <p:ext uri="{D42A27DB-BD31-4B8C-83A1-F6EECF244321}">
                <p14:modId xmlns:p14="http://schemas.microsoft.com/office/powerpoint/2010/main" val="3890732328"/>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43467"/>
            <a:ext cx="2951205" cy="5571066"/>
          </a:xfrm>
        </p:spPr>
        <p:txBody>
          <a:bodyPr>
            <a:normAutofit/>
          </a:bodyPr>
          <a:lstStyle/>
          <a:p>
            <a:r>
              <a:rPr lang="tr-TR">
                <a:solidFill>
                  <a:srgbClr val="FFFFFF"/>
                </a:solidFill>
              </a:rPr>
              <a:t>Klinik Bulgular</a:t>
            </a:r>
          </a:p>
        </p:txBody>
      </p:sp>
      <p:graphicFrame>
        <p:nvGraphicFramePr>
          <p:cNvPr id="5" name="Content Placeholder 2">
            <a:extLst>
              <a:ext uri="{FF2B5EF4-FFF2-40B4-BE49-F238E27FC236}">
                <a16:creationId xmlns:a16="http://schemas.microsoft.com/office/drawing/2014/main" id="{90BF77E7-CB5D-32D4-98EE-9D792D04E2D6}"/>
              </a:ext>
            </a:extLst>
          </p:cNvPr>
          <p:cNvGraphicFramePr>
            <a:graphicFrameLocks noGrp="1"/>
          </p:cNvGraphicFramePr>
          <p:nvPr>
            <p:ph idx="1"/>
            <p:extLst>
              <p:ext uri="{D42A27DB-BD31-4B8C-83A1-F6EECF244321}">
                <p14:modId xmlns:p14="http://schemas.microsoft.com/office/powerpoint/2010/main" val="2763358491"/>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43467"/>
            <a:ext cx="2951205" cy="5571066"/>
          </a:xfrm>
        </p:spPr>
        <p:txBody>
          <a:bodyPr>
            <a:normAutofit/>
          </a:bodyPr>
          <a:lstStyle/>
          <a:p>
            <a:r>
              <a:rPr lang="tr-TR">
                <a:solidFill>
                  <a:srgbClr val="FFFFFF"/>
                </a:solidFill>
              </a:rPr>
              <a:t>Laboratuvar Tanısı</a:t>
            </a:r>
          </a:p>
        </p:txBody>
      </p:sp>
      <p:graphicFrame>
        <p:nvGraphicFramePr>
          <p:cNvPr id="5" name="Content Placeholder 2">
            <a:extLst>
              <a:ext uri="{FF2B5EF4-FFF2-40B4-BE49-F238E27FC236}">
                <a16:creationId xmlns:a16="http://schemas.microsoft.com/office/drawing/2014/main" id="{1236373B-8B38-A12D-3AF8-0C046FDB12ED}"/>
              </a:ext>
            </a:extLst>
          </p:cNvPr>
          <p:cNvGraphicFramePr>
            <a:graphicFrameLocks noGrp="1"/>
          </p:cNvGraphicFramePr>
          <p:nvPr>
            <p:ph idx="1"/>
            <p:extLst>
              <p:ext uri="{D42A27DB-BD31-4B8C-83A1-F6EECF244321}">
                <p14:modId xmlns:p14="http://schemas.microsoft.com/office/powerpoint/2010/main" val="3251077052"/>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17">
            <a:extLst>
              <a:ext uri="{FF2B5EF4-FFF2-40B4-BE49-F238E27FC236}">
                <a16:creationId xmlns:a16="http://schemas.microsoft.com/office/drawing/2014/main" id="{AA5ED585-FEBB-4DAD-84C0-97BEE6C36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8933" y="4841194"/>
            <a:ext cx="1737401" cy="959536"/>
          </a:xfrm>
          <a:custGeom>
            <a:avLst/>
            <a:gdLst/>
            <a:ahLst/>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19">
            <a:extLst>
              <a:ext uri="{FF2B5EF4-FFF2-40B4-BE49-F238E27FC236}">
                <a16:creationId xmlns:a16="http://schemas.microsoft.com/office/drawing/2014/main" id="{EF6AC352-A720-4DB3-87CA-A33B0607C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CBFEF8-9038-4E5E-A5F1-E4DC2303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Arc 23">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8958979" y="36813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69" y="5694291"/>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a:xfrm>
            <a:off x="838200" y="643467"/>
            <a:ext cx="2951205" cy="5571066"/>
          </a:xfrm>
        </p:spPr>
        <p:txBody>
          <a:bodyPr>
            <a:normAutofit/>
          </a:bodyPr>
          <a:lstStyle/>
          <a:p>
            <a:r>
              <a:rPr lang="tr-TR">
                <a:solidFill>
                  <a:srgbClr val="FFFFFF"/>
                </a:solidFill>
              </a:rPr>
              <a:t>Tedavi ve Yeni Gelişmeler</a:t>
            </a:r>
          </a:p>
        </p:txBody>
      </p:sp>
      <p:graphicFrame>
        <p:nvGraphicFramePr>
          <p:cNvPr id="5" name="Content Placeholder 2">
            <a:extLst>
              <a:ext uri="{FF2B5EF4-FFF2-40B4-BE49-F238E27FC236}">
                <a16:creationId xmlns:a16="http://schemas.microsoft.com/office/drawing/2014/main" id="{F8D68E2E-731B-B030-7443-322F95CA4DE8}"/>
              </a:ext>
            </a:extLst>
          </p:cNvPr>
          <p:cNvGraphicFramePr>
            <a:graphicFrameLocks noGrp="1"/>
          </p:cNvGraphicFramePr>
          <p:nvPr>
            <p:ph idx="1"/>
            <p:extLst>
              <p:ext uri="{D42A27DB-BD31-4B8C-83A1-F6EECF244321}">
                <p14:modId xmlns:p14="http://schemas.microsoft.com/office/powerpoint/2010/main" val="1063913560"/>
              </p:ext>
            </p:extLst>
          </p:nvPr>
        </p:nvGraphicFramePr>
        <p:xfrm>
          <a:off x="2765641" y="523101"/>
          <a:ext cx="7428683" cy="5717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B44DFFD-6C30-4561-6932-041B08012F86}"/>
              </a:ext>
            </a:extLst>
          </p:cNvPr>
          <p:cNvSpPr>
            <a:spLocks noGrp="1"/>
          </p:cNvSpPr>
          <p:nvPr>
            <p:ph type="title"/>
          </p:nvPr>
        </p:nvSpPr>
        <p:spPr>
          <a:xfrm>
            <a:off x="838200" y="643467"/>
            <a:ext cx="2951205" cy="5571066"/>
          </a:xfrm>
        </p:spPr>
        <p:txBody>
          <a:bodyPr>
            <a:normAutofit/>
          </a:bodyPr>
          <a:lstStyle/>
          <a:p>
            <a:r>
              <a:rPr lang="tr-TR" altLang="tr-TR" b="1">
                <a:solidFill>
                  <a:srgbClr val="FFFFFF"/>
                </a:solidFill>
                <a:latin typeface="Arial" panose="020B0604020202020204" pitchFamily="34" charset="0"/>
              </a:rPr>
              <a:t>Faktör VII Eksikliği</a:t>
            </a:r>
            <a:br>
              <a:rPr lang="tr-TR" altLang="tr-TR" b="1">
                <a:solidFill>
                  <a:srgbClr val="FFFFFF"/>
                </a:solidFill>
                <a:latin typeface="Arial" panose="020B0604020202020204" pitchFamily="34" charset="0"/>
              </a:rPr>
            </a:br>
            <a:endParaRPr lang="tr-TR">
              <a:solidFill>
                <a:srgbClr val="FFFFFF"/>
              </a:solidFill>
            </a:endParaRPr>
          </a:p>
        </p:txBody>
      </p:sp>
      <p:sp>
        <p:nvSpPr>
          <p:cNvPr id="14" name="Rectangle: Rounded Corners 13">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Rectangle 1">
            <a:extLst>
              <a:ext uri="{FF2B5EF4-FFF2-40B4-BE49-F238E27FC236}">
                <a16:creationId xmlns:a16="http://schemas.microsoft.com/office/drawing/2014/main" id="{5B0F7C8C-1A4C-5963-9266-4D3374A16561}"/>
              </a:ext>
            </a:extLst>
          </p:cNvPr>
          <p:cNvGraphicFramePr>
            <a:graphicFrameLocks noGrp="1"/>
          </p:cNvGraphicFramePr>
          <p:nvPr>
            <p:ph idx="1"/>
            <p:extLst>
              <p:ext uri="{D42A27DB-BD31-4B8C-83A1-F6EECF244321}">
                <p14:modId xmlns:p14="http://schemas.microsoft.com/office/powerpoint/2010/main" val="2110980985"/>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283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9A6E7A96-CCF5-0970-0729-9C8647471F39}"/>
              </a:ext>
            </a:extLst>
          </p:cNvPr>
          <p:cNvSpPr>
            <a:spLocks noGrp="1"/>
          </p:cNvSpPr>
          <p:nvPr>
            <p:ph type="title"/>
          </p:nvPr>
        </p:nvSpPr>
        <p:spPr>
          <a:xfrm>
            <a:off x="838200" y="643467"/>
            <a:ext cx="2951205" cy="5571066"/>
          </a:xfrm>
        </p:spPr>
        <p:txBody>
          <a:bodyPr>
            <a:normAutofit/>
          </a:bodyPr>
          <a:lstStyle/>
          <a:p>
            <a:r>
              <a:rPr lang="tr-TR" altLang="tr-TR" b="1">
                <a:solidFill>
                  <a:srgbClr val="FFFFFF"/>
                </a:solidFill>
                <a:latin typeface="Arial" panose="020B0604020202020204" pitchFamily="34" charset="0"/>
              </a:rPr>
              <a:t>Faktör XI Eksikliği</a:t>
            </a:r>
            <a:br>
              <a:rPr lang="tr-TR" altLang="tr-TR" b="1">
                <a:solidFill>
                  <a:srgbClr val="FFFFFF"/>
                </a:solidFill>
                <a:latin typeface="Arial" panose="020B0604020202020204" pitchFamily="34" charset="0"/>
              </a:rPr>
            </a:br>
            <a:endParaRPr lang="tr-TR">
              <a:solidFill>
                <a:srgbClr val="FFFFFF"/>
              </a:solidFill>
            </a:endParaRPr>
          </a:p>
        </p:txBody>
      </p:sp>
      <p:sp>
        <p:nvSpPr>
          <p:cNvPr id="14" name="Rectangle: Rounded Corners 13">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Rectangle 1">
            <a:extLst>
              <a:ext uri="{FF2B5EF4-FFF2-40B4-BE49-F238E27FC236}">
                <a16:creationId xmlns:a16="http://schemas.microsoft.com/office/drawing/2014/main" id="{DFF313AA-4AEF-FF83-193C-457A55F86EE7}"/>
              </a:ext>
            </a:extLst>
          </p:cNvPr>
          <p:cNvGraphicFramePr>
            <a:graphicFrameLocks noGrp="1"/>
          </p:cNvGraphicFramePr>
          <p:nvPr>
            <p:ph idx="1"/>
            <p:extLst>
              <p:ext uri="{D42A27DB-BD31-4B8C-83A1-F6EECF244321}">
                <p14:modId xmlns:p14="http://schemas.microsoft.com/office/powerpoint/2010/main" val="3794876746"/>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4744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39F962FA-B75A-C7C6-9855-D830FC17A6D3}"/>
              </a:ext>
            </a:extLst>
          </p:cNvPr>
          <p:cNvSpPr>
            <a:spLocks noGrp="1"/>
          </p:cNvSpPr>
          <p:nvPr>
            <p:ph type="title"/>
          </p:nvPr>
        </p:nvSpPr>
        <p:spPr>
          <a:xfrm>
            <a:off x="838200" y="643467"/>
            <a:ext cx="2951205" cy="5571066"/>
          </a:xfrm>
        </p:spPr>
        <p:txBody>
          <a:bodyPr>
            <a:normAutofit/>
          </a:bodyPr>
          <a:lstStyle/>
          <a:p>
            <a:r>
              <a:rPr lang="tr-TR" altLang="tr-TR" sz="3100" b="1">
                <a:solidFill>
                  <a:srgbClr val="FFFFFF"/>
                </a:solidFill>
                <a:latin typeface="Arial" panose="020B0604020202020204" pitchFamily="34" charset="0"/>
              </a:rPr>
              <a:t>Hemofili Tedavisinde Yeni Güncellemeler ve İlaçlar</a:t>
            </a:r>
            <a:br>
              <a:rPr lang="tr-TR" altLang="tr-TR" sz="3100" b="1">
                <a:solidFill>
                  <a:srgbClr val="FFFFFF"/>
                </a:solidFill>
                <a:latin typeface="Arial" panose="020B0604020202020204" pitchFamily="34" charset="0"/>
              </a:rPr>
            </a:br>
            <a:endParaRPr lang="tr-TR" sz="3100">
              <a:solidFill>
                <a:srgbClr val="FFFFFF"/>
              </a:solidFill>
            </a:endParaRPr>
          </a:p>
        </p:txBody>
      </p:sp>
      <p:graphicFrame>
        <p:nvGraphicFramePr>
          <p:cNvPr id="6" name="Rectangle 1">
            <a:extLst>
              <a:ext uri="{FF2B5EF4-FFF2-40B4-BE49-F238E27FC236}">
                <a16:creationId xmlns:a16="http://schemas.microsoft.com/office/drawing/2014/main" id="{9DB08495-17D9-8A70-858A-DE8BA2BDA089}"/>
              </a:ext>
            </a:extLst>
          </p:cNvPr>
          <p:cNvGraphicFramePr>
            <a:graphicFrameLocks noGrp="1"/>
          </p:cNvGraphicFramePr>
          <p:nvPr>
            <p:ph idx="1"/>
            <p:extLst>
              <p:ext uri="{D42A27DB-BD31-4B8C-83A1-F6EECF244321}">
                <p14:modId xmlns:p14="http://schemas.microsoft.com/office/powerpoint/2010/main" val="1348661485"/>
              </p:ext>
            </p:extLst>
          </p:nvPr>
        </p:nvGraphicFramePr>
        <p:xfrm>
          <a:off x="4868562" y="383059"/>
          <a:ext cx="6882714" cy="5831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9931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Resim 1">
            <a:extLst>
              <a:ext uri="{FF2B5EF4-FFF2-40B4-BE49-F238E27FC236}">
                <a16:creationId xmlns:a16="http://schemas.microsoft.com/office/drawing/2014/main" id="{B9302949-C0A1-ED41-880A-DFC0285B1F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6175" y="917575"/>
            <a:ext cx="10404475"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metin, ekran görüntüsü, yazı tipi içeren bir resim&#10;&#10;Yapay zeka tarafından oluşturulmuş içerik yanlış olabilir.">
            <a:extLst>
              <a:ext uri="{FF2B5EF4-FFF2-40B4-BE49-F238E27FC236}">
                <a16:creationId xmlns:a16="http://schemas.microsoft.com/office/drawing/2014/main" id="{ABF95822-D71E-0D97-93BC-E613C48E6B77}"/>
              </a:ext>
            </a:extLst>
          </p:cNvPr>
          <p:cNvPicPr>
            <a:picLocks noChangeAspect="1"/>
          </p:cNvPicPr>
          <p:nvPr/>
        </p:nvPicPr>
        <p:blipFill>
          <a:blip r:embed="rId2"/>
          <a:stretch>
            <a:fillRect/>
          </a:stretch>
        </p:blipFill>
        <p:spPr>
          <a:xfrm>
            <a:off x="654907" y="246532"/>
            <a:ext cx="10589741" cy="6328015"/>
          </a:xfrm>
          <a:prstGeom prst="rect">
            <a:avLst/>
          </a:prstGeom>
        </p:spPr>
      </p:pic>
    </p:spTree>
    <p:extLst>
      <p:ext uri="{BB962C8B-B14F-4D97-AF65-F5344CB8AC3E}">
        <p14:creationId xmlns:p14="http://schemas.microsoft.com/office/powerpoint/2010/main" val="2137766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49439C93-EFE9-807D-C247-5F6692193D2E}"/>
              </a:ext>
            </a:extLst>
          </p:cNvPr>
          <p:cNvSpPr>
            <a:spLocks noGrp="1"/>
          </p:cNvSpPr>
          <p:nvPr>
            <p:ph type="title"/>
          </p:nvPr>
        </p:nvSpPr>
        <p:spPr>
          <a:xfrm>
            <a:off x="838200" y="643467"/>
            <a:ext cx="2951205" cy="5571066"/>
          </a:xfrm>
        </p:spPr>
        <p:txBody>
          <a:bodyPr>
            <a:normAutofit/>
          </a:bodyPr>
          <a:lstStyle/>
          <a:p>
            <a:r>
              <a:rPr lang="tr-TR" altLang="tr-TR" b="1">
                <a:solidFill>
                  <a:srgbClr val="FFFFFF"/>
                </a:solidFill>
                <a:latin typeface="Arial" panose="020B0604020202020204" pitchFamily="34" charset="0"/>
              </a:rPr>
              <a:t>Gen Tedavisi</a:t>
            </a:r>
            <a:br>
              <a:rPr lang="tr-TR" altLang="tr-TR" b="1">
                <a:solidFill>
                  <a:srgbClr val="FFFFFF"/>
                </a:solidFill>
                <a:latin typeface="Arial" panose="020B0604020202020204" pitchFamily="34" charset="0"/>
              </a:rPr>
            </a:br>
            <a:endParaRPr lang="tr-TR">
              <a:solidFill>
                <a:srgbClr val="FFFFFF"/>
              </a:solidFill>
            </a:endParaRPr>
          </a:p>
        </p:txBody>
      </p:sp>
      <p:graphicFrame>
        <p:nvGraphicFramePr>
          <p:cNvPr id="7" name="Rectangle 1">
            <a:extLst>
              <a:ext uri="{FF2B5EF4-FFF2-40B4-BE49-F238E27FC236}">
                <a16:creationId xmlns:a16="http://schemas.microsoft.com/office/drawing/2014/main" id="{DAB48929-8297-991F-ADEC-9E045A83B7CE}"/>
              </a:ext>
            </a:extLst>
          </p:cNvPr>
          <p:cNvGraphicFramePr>
            <a:graphicFrameLocks noGrp="1"/>
          </p:cNvGraphicFramePr>
          <p:nvPr>
            <p:ph idx="1"/>
            <p:extLst>
              <p:ext uri="{D42A27DB-BD31-4B8C-83A1-F6EECF244321}">
                <p14:modId xmlns:p14="http://schemas.microsoft.com/office/powerpoint/2010/main" val="3173020142"/>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1573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14C0C817-12A2-4B4E-AF48-19BCDA954E07}"/>
              </a:ext>
            </a:extLst>
          </p:cNvPr>
          <p:cNvGraphicFramePr>
            <a:graphicFrameLocks noGrp="1"/>
          </p:cNvGraphicFramePr>
          <p:nvPr/>
        </p:nvGraphicFramePr>
        <p:xfrm>
          <a:off x="604838" y="1844675"/>
          <a:ext cx="11442699" cy="3779837"/>
        </p:xfrm>
        <a:graphic>
          <a:graphicData uri="http://schemas.openxmlformats.org/drawingml/2006/table">
            <a:tbl>
              <a:tblPr firstRow="1" bandRow="1">
                <a:tableStyleId>{5C22544A-7EE6-4342-B048-85BDC9FD1C3A}</a:tableStyleId>
              </a:tblPr>
              <a:tblGrid>
                <a:gridCol w="3814233">
                  <a:extLst>
                    <a:ext uri="{9D8B030D-6E8A-4147-A177-3AD203B41FA5}">
                      <a16:colId xmlns:a16="http://schemas.microsoft.com/office/drawing/2014/main" val="20000"/>
                    </a:ext>
                  </a:extLst>
                </a:gridCol>
                <a:gridCol w="3814233">
                  <a:extLst>
                    <a:ext uri="{9D8B030D-6E8A-4147-A177-3AD203B41FA5}">
                      <a16:colId xmlns:a16="http://schemas.microsoft.com/office/drawing/2014/main" val="20001"/>
                    </a:ext>
                  </a:extLst>
                </a:gridCol>
                <a:gridCol w="3814233">
                  <a:extLst>
                    <a:ext uri="{9D8B030D-6E8A-4147-A177-3AD203B41FA5}">
                      <a16:colId xmlns:a16="http://schemas.microsoft.com/office/drawing/2014/main" val="20002"/>
                    </a:ext>
                  </a:extLst>
                </a:gridCol>
              </a:tblGrid>
              <a:tr h="518190">
                <a:tc>
                  <a:txBody>
                    <a:bodyPr/>
                    <a:lstStyle/>
                    <a:p>
                      <a:r>
                        <a:rPr lang="tr-TR" sz="2800" dirty="0">
                          <a:latin typeface="Segoe Print" charset="-94"/>
                          <a:ea typeface="Segoe Print" charset="-94"/>
                          <a:cs typeface="Segoe Print" charset="-94"/>
                        </a:rPr>
                        <a:t>Faktör Düzeyi</a:t>
                      </a:r>
                    </a:p>
                  </a:txBody>
                  <a:tcPr marL="91443" marR="91443" marT="45710" marB="45710"/>
                </a:tc>
                <a:tc>
                  <a:txBody>
                    <a:bodyPr/>
                    <a:lstStyle/>
                    <a:p>
                      <a:r>
                        <a:rPr lang="tr-TR" sz="2800" dirty="0">
                          <a:latin typeface="Segoe Print" charset="-94"/>
                          <a:ea typeface="Segoe Print" charset="-94"/>
                          <a:cs typeface="Segoe Print" charset="-94"/>
                        </a:rPr>
                        <a:t>Hastalığın Derecesi</a:t>
                      </a:r>
                    </a:p>
                  </a:txBody>
                  <a:tcPr marL="91443" marR="91443" marT="45710" marB="45710"/>
                </a:tc>
                <a:tc>
                  <a:txBody>
                    <a:bodyPr/>
                    <a:lstStyle/>
                    <a:p>
                      <a:r>
                        <a:rPr lang="tr-TR" sz="2800" dirty="0">
                          <a:latin typeface="Segoe Print" charset="-94"/>
                          <a:ea typeface="Segoe Print" charset="-94"/>
                          <a:cs typeface="Segoe Print" charset="-94"/>
                        </a:rPr>
                        <a:t>Klinik Bulgu</a:t>
                      </a:r>
                    </a:p>
                  </a:txBody>
                  <a:tcPr marL="91443" marR="91443" marT="45710" marB="45710"/>
                </a:tc>
                <a:extLst>
                  <a:ext uri="{0D108BD9-81ED-4DB2-BD59-A6C34878D82A}">
                    <a16:rowId xmlns:a16="http://schemas.microsoft.com/office/drawing/2014/main" val="10000"/>
                  </a:ext>
                </a:extLst>
              </a:tr>
              <a:tr h="944959">
                <a:tc>
                  <a:txBody>
                    <a:bodyPr/>
                    <a:lstStyle/>
                    <a:p>
                      <a:r>
                        <a:rPr lang="tr-TR" sz="2800" dirty="0">
                          <a:latin typeface="Segoe Print" charset="-94"/>
                          <a:ea typeface="Segoe Print" charset="-94"/>
                          <a:cs typeface="Segoe Print" charset="-94"/>
                        </a:rPr>
                        <a:t>&lt;%1</a:t>
                      </a:r>
                    </a:p>
                  </a:txBody>
                  <a:tcPr marL="91443" marR="91443" marT="45710" marB="45710"/>
                </a:tc>
                <a:tc>
                  <a:txBody>
                    <a:bodyPr/>
                    <a:lstStyle/>
                    <a:p>
                      <a:r>
                        <a:rPr lang="tr-TR" sz="2800" dirty="0">
                          <a:latin typeface="Segoe Print" charset="-94"/>
                          <a:ea typeface="Segoe Print" charset="-94"/>
                          <a:cs typeface="Segoe Print" charset="-94"/>
                        </a:rPr>
                        <a:t>Ağır</a:t>
                      </a:r>
                    </a:p>
                  </a:txBody>
                  <a:tcPr marL="91443" marR="91443" marT="45710" marB="45710"/>
                </a:tc>
                <a:tc>
                  <a:txBody>
                    <a:bodyPr/>
                    <a:lstStyle/>
                    <a:p>
                      <a:r>
                        <a:rPr lang="tr-TR" sz="2800" dirty="0" err="1">
                          <a:latin typeface="Segoe Print" charset="-94"/>
                          <a:ea typeface="Segoe Print" charset="-94"/>
                          <a:cs typeface="Segoe Print" charset="-94"/>
                        </a:rPr>
                        <a:t>Spontan</a:t>
                      </a:r>
                      <a:r>
                        <a:rPr lang="tr-TR" sz="2800" dirty="0">
                          <a:latin typeface="Segoe Print" charset="-94"/>
                          <a:ea typeface="Segoe Print" charset="-94"/>
                          <a:cs typeface="Segoe Print" charset="-94"/>
                        </a:rPr>
                        <a:t> ve Ciddi kanamalar</a:t>
                      </a:r>
                    </a:p>
                  </a:txBody>
                  <a:tcPr marL="91443" marR="91443" marT="45710" marB="45710"/>
                </a:tc>
                <a:extLst>
                  <a:ext uri="{0D108BD9-81ED-4DB2-BD59-A6C34878D82A}">
                    <a16:rowId xmlns:a16="http://schemas.microsoft.com/office/drawing/2014/main" val="10001"/>
                  </a:ext>
                </a:extLst>
              </a:tr>
              <a:tr h="944959">
                <a:tc>
                  <a:txBody>
                    <a:bodyPr/>
                    <a:lstStyle/>
                    <a:p>
                      <a:r>
                        <a:rPr lang="tr-TR" sz="2800" dirty="0">
                          <a:latin typeface="Segoe Print" charset="-94"/>
                          <a:ea typeface="Segoe Print" charset="-94"/>
                          <a:cs typeface="Segoe Print" charset="-94"/>
                        </a:rPr>
                        <a:t>%1-5</a:t>
                      </a:r>
                    </a:p>
                  </a:txBody>
                  <a:tcPr marL="91443" marR="91443" marT="45710" marB="45710"/>
                </a:tc>
                <a:tc>
                  <a:txBody>
                    <a:bodyPr/>
                    <a:lstStyle/>
                    <a:p>
                      <a:r>
                        <a:rPr lang="tr-TR" sz="2800" dirty="0">
                          <a:latin typeface="Segoe Print" charset="-94"/>
                          <a:ea typeface="Segoe Print" charset="-94"/>
                          <a:cs typeface="Segoe Print" charset="-94"/>
                        </a:rPr>
                        <a:t>Orta</a:t>
                      </a:r>
                    </a:p>
                  </a:txBody>
                  <a:tcPr marL="91443" marR="91443" marT="45710" marB="45710"/>
                </a:tc>
                <a:tc>
                  <a:txBody>
                    <a:bodyPr/>
                    <a:lstStyle/>
                    <a:p>
                      <a:r>
                        <a:rPr lang="tr-TR" sz="2800" dirty="0">
                          <a:latin typeface="Segoe Print" charset="-94"/>
                          <a:ea typeface="Segoe Print" charset="-94"/>
                          <a:cs typeface="Segoe Print" charset="-94"/>
                        </a:rPr>
                        <a:t>Travmaya Bağlı kanamalar</a:t>
                      </a:r>
                    </a:p>
                  </a:txBody>
                  <a:tcPr marL="91443" marR="91443" marT="45710" marB="45710"/>
                </a:tc>
                <a:extLst>
                  <a:ext uri="{0D108BD9-81ED-4DB2-BD59-A6C34878D82A}">
                    <a16:rowId xmlns:a16="http://schemas.microsoft.com/office/drawing/2014/main" val="10002"/>
                  </a:ext>
                </a:extLst>
              </a:tr>
              <a:tr h="1371729">
                <a:tc>
                  <a:txBody>
                    <a:bodyPr/>
                    <a:lstStyle/>
                    <a:p>
                      <a:r>
                        <a:rPr lang="tr-TR" sz="2800" dirty="0">
                          <a:latin typeface="Segoe Print" charset="-94"/>
                          <a:ea typeface="Segoe Print" charset="-94"/>
                          <a:cs typeface="Segoe Print" charset="-94"/>
                        </a:rPr>
                        <a:t>&gt;%5</a:t>
                      </a:r>
                    </a:p>
                  </a:txBody>
                  <a:tcPr marL="91443" marR="91443" marT="45710" marB="45710"/>
                </a:tc>
                <a:tc>
                  <a:txBody>
                    <a:bodyPr/>
                    <a:lstStyle/>
                    <a:p>
                      <a:r>
                        <a:rPr lang="tr-TR" sz="2800" dirty="0">
                          <a:latin typeface="Segoe Print" charset="-94"/>
                          <a:ea typeface="Segoe Print" charset="-94"/>
                          <a:cs typeface="Segoe Print" charset="-94"/>
                        </a:rPr>
                        <a:t>Hafif</a:t>
                      </a:r>
                    </a:p>
                  </a:txBody>
                  <a:tcPr marL="91443" marR="91443" marT="45710" marB="45710"/>
                </a:tc>
                <a:tc>
                  <a:txBody>
                    <a:bodyPr/>
                    <a:lstStyle/>
                    <a:p>
                      <a:r>
                        <a:rPr lang="tr-TR" sz="2800" dirty="0">
                          <a:latin typeface="Segoe Print" charset="-94"/>
                          <a:ea typeface="Segoe Print" charset="-94"/>
                          <a:cs typeface="Segoe Print" charset="-94"/>
                        </a:rPr>
                        <a:t>Cerrahi </a:t>
                      </a:r>
                      <a:r>
                        <a:rPr lang="tr-TR" sz="2800" dirty="0" err="1">
                          <a:latin typeface="Segoe Print" charset="-94"/>
                          <a:ea typeface="Segoe Print" charset="-94"/>
                          <a:cs typeface="Segoe Print" charset="-94"/>
                        </a:rPr>
                        <a:t>Uygulamalrda</a:t>
                      </a:r>
                      <a:r>
                        <a:rPr lang="tr-TR" sz="2800" dirty="0">
                          <a:latin typeface="Segoe Print" charset="-94"/>
                          <a:ea typeface="Segoe Print" charset="-94"/>
                          <a:cs typeface="Segoe Print" charset="-94"/>
                        </a:rPr>
                        <a:t>  Kanamalar</a:t>
                      </a:r>
                    </a:p>
                  </a:txBody>
                  <a:tcPr marL="91443" marR="91443" marT="45710" marB="45710"/>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Resim 1">
            <a:extLst>
              <a:ext uri="{FF2B5EF4-FFF2-40B4-BE49-F238E27FC236}">
                <a16:creationId xmlns:a16="http://schemas.microsoft.com/office/drawing/2014/main" id="{DAC67FFC-07E3-BD40-A41C-68A8E4C4E5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013" y="320675"/>
            <a:ext cx="10923587" cy="63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Resim 1">
            <a:extLst>
              <a:ext uri="{FF2B5EF4-FFF2-40B4-BE49-F238E27FC236}">
                <a16:creationId xmlns:a16="http://schemas.microsoft.com/office/drawing/2014/main" id="{3E4E62A7-7861-1449-809E-0E431E964B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6988" y="1160463"/>
            <a:ext cx="101219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Resim 1">
            <a:extLst>
              <a:ext uri="{FF2B5EF4-FFF2-40B4-BE49-F238E27FC236}">
                <a16:creationId xmlns:a16="http://schemas.microsoft.com/office/drawing/2014/main" id="{DBFA111D-2B0E-0A40-9F20-58F493D9F1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6438" y="0"/>
            <a:ext cx="9032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Resim 1">
            <a:extLst>
              <a:ext uri="{FF2B5EF4-FFF2-40B4-BE49-F238E27FC236}">
                <a16:creationId xmlns:a16="http://schemas.microsoft.com/office/drawing/2014/main" id="{64A95282-BCAD-5548-8D5C-D3FA58E889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8800" y="0"/>
            <a:ext cx="5972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1899</Words>
  <Application>Microsoft Macintosh PowerPoint</Application>
  <PresentationFormat>Geniş ekran</PresentationFormat>
  <Paragraphs>189</Paragraphs>
  <Slides>41</Slides>
  <Notes>6</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41</vt:i4>
      </vt:variant>
    </vt:vector>
  </HeadingPairs>
  <TitlesOfParts>
    <vt:vector size="54" baseType="lpstr">
      <vt:lpstr>Arial</vt:lpstr>
      <vt:lpstr>Arial Black</vt:lpstr>
      <vt:lpstr>Avenir Next LT Pro</vt:lpstr>
      <vt:lpstr>Calibri</vt:lpstr>
      <vt:lpstr>Comic Sans MS</vt:lpstr>
      <vt:lpstr>Helvetica</vt:lpstr>
      <vt:lpstr>Helvetica Neue</vt:lpstr>
      <vt:lpstr>Helvetica Neue Medium</vt:lpstr>
      <vt:lpstr>MyriadPro</vt:lpstr>
      <vt:lpstr>Segoe Print</vt:lpstr>
      <vt:lpstr>Tw Cen MT</vt:lpstr>
      <vt:lpstr>Wingdings</vt:lpstr>
      <vt:lpstr>ShapesVTI</vt:lpstr>
      <vt:lpstr>FAKTÖR EKSİKLİKLERİNE BAĞLI KANAMALAR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EKLEM KANAMALARI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Faktör I (Fibrinojen) Eksikliği</vt:lpstr>
      <vt:lpstr>Tanım ve Alt Tipler</vt:lpstr>
      <vt:lpstr>Klinik Bulgular</vt:lpstr>
      <vt:lpstr>Laboratuvar Tanısı</vt:lpstr>
      <vt:lpstr>Tedavi ve Yeni Gelişmeler</vt:lpstr>
      <vt:lpstr>Faktör VII Eksikliği </vt:lpstr>
      <vt:lpstr>Faktör XI Eksikliği </vt:lpstr>
      <vt:lpstr>Hemofili Tedavisinde Yeni Güncellemeler ve İlaçlar </vt:lpstr>
      <vt:lpstr>PowerPoint Sunusu</vt:lpstr>
      <vt:lpstr>Gen Tedavisi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FAKTÖR EKSİKLİKLERİNE BAĞLI KANAMALAR</dc:title>
  <dc:creator>Engin Kelkitli</dc:creator>
  <cp:lastModifiedBy>Engin Kelkitli</cp:lastModifiedBy>
  <cp:revision>3</cp:revision>
  <dcterms:created xsi:type="dcterms:W3CDTF">2021-10-21T20:25:51Z</dcterms:created>
  <dcterms:modified xsi:type="dcterms:W3CDTF">2025-09-24T21:36:55Z</dcterms:modified>
</cp:coreProperties>
</file>