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0" r:id="rId4"/>
    <p:sldId id="267" r:id="rId5"/>
    <p:sldId id="272" r:id="rId6"/>
    <p:sldId id="275" r:id="rId7"/>
    <p:sldId id="274" r:id="rId8"/>
    <p:sldId id="276" r:id="rId9"/>
    <p:sldId id="278" r:id="rId10"/>
    <p:sldId id="257" r:id="rId11"/>
    <p:sldId id="280" r:id="rId12"/>
    <p:sldId id="282" r:id="rId13"/>
    <p:sldId id="283" r:id="rId14"/>
    <p:sldId id="284" r:id="rId15"/>
    <p:sldId id="286" r:id="rId16"/>
    <p:sldId id="288" r:id="rId17"/>
    <p:sldId id="290" r:id="rId18"/>
    <p:sldId id="292" r:id="rId19"/>
    <p:sldId id="258" r:id="rId20"/>
    <p:sldId id="294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A6D62-8D96-A043-936F-2671178EC853}" v="1426" dt="2021-02-11T21:11:3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007" autoAdjust="0"/>
  </p:normalViewPr>
  <p:slideViewPr>
    <p:cSldViewPr>
      <p:cViewPr varScale="1">
        <p:scale>
          <a:sx n="97" d="100"/>
          <a:sy n="97" d="100"/>
        </p:scale>
        <p:origin x="141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BA967-9CE7-47B9-8516-57D6CCA88136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171C47-873D-4592-9E44-192F534ECD11}">
      <dgm:prSet custT="1"/>
      <dgm:spPr/>
      <dgm:t>
        <a:bodyPr/>
        <a:lstStyle/>
        <a:p>
          <a:r>
            <a:rPr lang="tr-TR" sz="2000" b="0" i="0" baseline="0" dirty="0"/>
            <a:t>Hemostaz, damar hasarı sonrası kanamayı durdurmak için çalışan </a:t>
          </a:r>
          <a:r>
            <a:rPr lang="tr-TR" sz="2000" b="1" i="0" baseline="0" dirty="0"/>
            <a:t>düzenlenmiş</a:t>
          </a:r>
          <a:r>
            <a:rPr lang="tr-TR" sz="2000" b="0" i="0" baseline="0" dirty="0"/>
            <a:t> bir süreçtir.</a:t>
          </a:r>
          <a:endParaRPr lang="en-US" sz="2000" dirty="0"/>
        </a:p>
      </dgm:t>
    </dgm:pt>
    <dgm:pt modelId="{A50EBD6B-4985-4CF7-97FB-88A87E6A468F}" type="parTrans" cxnId="{E1390920-FA3B-4ED4-84A3-44B60796A9C7}">
      <dgm:prSet/>
      <dgm:spPr/>
      <dgm:t>
        <a:bodyPr/>
        <a:lstStyle/>
        <a:p>
          <a:endParaRPr lang="en-US" sz="2000"/>
        </a:p>
      </dgm:t>
    </dgm:pt>
    <dgm:pt modelId="{04573045-459C-44A7-BDBB-5A3AE91F0AA5}" type="sibTrans" cxnId="{E1390920-FA3B-4ED4-84A3-44B60796A9C7}">
      <dgm:prSet/>
      <dgm:spPr/>
      <dgm:t>
        <a:bodyPr/>
        <a:lstStyle/>
        <a:p>
          <a:endParaRPr lang="en-US" sz="2000"/>
        </a:p>
      </dgm:t>
    </dgm:pt>
    <dgm:pt modelId="{79904260-0393-443A-B784-25DD42EBB547}">
      <dgm:prSet custT="1"/>
      <dgm:spPr/>
      <dgm:t>
        <a:bodyPr/>
        <a:lstStyle/>
        <a:p>
          <a:r>
            <a:rPr lang="tr-TR" sz="2000" b="0" i="0" baseline="0" dirty="0"/>
            <a:t>Üç sistem arasındaki denge ile sağlanır:</a:t>
          </a:r>
          <a:endParaRPr lang="en-US" sz="2000" dirty="0"/>
        </a:p>
      </dgm:t>
    </dgm:pt>
    <dgm:pt modelId="{C8F7CD27-A9EF-46EE-8588-6495CEA88EE6}" type="parTrans" cxnId="{2E947CB8-BF47-4EBE-B22B-C70DB357B93C}">
      <dgm:prSet/>
      <dgm:spPr/>
      <dgm:t>
        <a:bodyPr/>
        <a:lstStyle/>
        <a:p>
          <a:endParaRPr lang="en-US" sz="2000"/>
        </a:p>
      </dgm:t>
    </dgm:pt>
    <dgm:pt modelId="{005B6EE9-F589-4B7F-AF56-87F419787955}" type="sibTrans" cxnId="{2E947CB8-BF47-4EBE-B22B-C70DB357B93C}">
      <dgm:prSet/>
      <dgm:spPr/>
      <dgm:t>
        <a:bodyPr/>
        <a:lstStyle/>
        <a:p>
          <a:endParaRPr lang="en-US" sz="2000"/>
        </a:p>
      </dgm:t>
    </dgm:pt>
    <dgm:pt modelId="{2762507D-342E-471B-934D-21BE628C4433}">
      <dgm:prSet custT="1"/>
      <dgm:spPr/>
      <dgm:t>
        <a:bodyPr/>
        <a:lstStyle/>
        <a:p>
          <a:r>
            <a:rPr lang="tr-TR" sz="2000" b="0" i="0" baseline="0" dirty="0"/>
            <a:t>Antikoagülan mekanizmalar (pıhtının sınırlandırılması)</a:t>
          </a:r>
          <a:endParaRPr lang="en-US" sz="2000" dirty="0"/>
        </a:p>
      </dgm:t>
    </dgm:pt>
    <dgm:pt modelId="{A264B07A-A17E-4DC1-9BD0-F05257F3CAD6}" type="parTrans" cxnId="{E1F17D19-1BC9-49EB-ABF5-B0EE1163C153}">
      <dgm:prSet/>
      <dgm:spPr/>
      <dgm:t>
        <a:bodyPr/>
        <a:lstStyle/>
        <a:p>
          <a:endParaRPr lang="en-US" sz="2000"/>
        </a:p>
      </dgm:t>
    </dgm:pt>
    <dgm:pt modelId="{3518469D-EDEF-45E7-9AF4-BBFD10063D13}" type="sibTrans" cxnId="{E1F17D19-1BC9-49EB-ABF5-B0EE1163C153}">
      <dgm:prSet/>
      <dgm:spPr/>
      <dgm:t>
        <a:bodyPr/>
        <a:lstStyle/>
        <a:p>
          <a:endParaRPr lang="en-US" sz="2000"/>
        </a:p>
      </dgm:t>
    </dgm:pt>
    <dgm:pt modelId="{B42ECB71-2B4A-4131-91A9-74FB126E8C3E}">
      <dgm:prSet custT="1"/>
      <dgm:spPr/>
      <dgm:t>
        <a:bodyPr/>
        <a:lstStyle/>
        <a:p>
          <a:r>
            <a:rPr lang="tr-TR" sz="2000" b="0" i="0" baseline="0" dirty="0"/>
            <a:t>Fibrinoliz (iyileşme sonrası pıhtının çözülmesi)</a:t>
          </a:r>
          <a:endParaRPr lang="en-US" sz="2000" dirty="0"/>
        </a:p>
      </dgm:t>
    </dgm:pt>
    <dgm:pt modelId="{C375DD2F-D988-47C2-8327-DA1AD7631854}" type="parTrans" cxnId="{E3DD36EA-B238-4E19-9B84-593141271D7A}">
      <dgm:prSet/>
      <dgm:spPr/>
      <dgm:t>
        <a:bodyPr/>
        <a:lstStyle/>
        <a:p>
          <a:endParaRPr lang="en-US" sz="2000"/>
        </a:p>
      </dgm:t>
    </dgm:pt>
    <dgm:pt modelId="{213F787C-8051-472D-9274-B95024AA12DF}" type="sibTrans" cxnId="{E3DD36EA-B238-4E19-9B84-593141271D7A}">
      <dgm:prSet/>
      <dgm:spPr/>
      <dgm:t>
        <a:bodyPr/>
        <a:lstStyle/>
        <a:p>
          <a:endParaRPr lang="en-US" sz="2000"/>
        </a:p>
      </dgm:t>
    </dgm:pt>
    <dgm:pt modelId="{B7E9E62C-0A5C-422E-B332-7E526E2D47DD}">
      <dgm:prSet custT="1"/>
      <dgm:spPr/>
      <dgm:t>
        <a:bodyPr/>
        <a:lstStyle/>
        <a:p>
          <a:r>
            <a:rPr lang="tr-TR" sz="2000" b="0" i="0" baseline="0" dirty="0"/>
            <a:t>Normalde koagülasyon </a:t>
          </a:r>
          <a:r>
            <a:rPr lang="tr-TR" sz="2000" b="1" i="0" baseline="0" dirty="0"/>
            <a:t>sadece hasar bölgesinde</a:t>
          </a:r>
          <a:r>
            <a:rPr lang="tr-TR" sz="2000" b="0" i="0" baseline="0" dirty="0"/>
            <a:t> gerçekleşir</a:t>
          </a:r>
          <a:r>
            <a:rPr lang="tr-TR" sz="1200" b="0" i="0" baseline="0" dirty="0"/>
            <a:t>.</a:t>
          </a:r>
          <a:endParaRPr lang="en-US" sz="1200" dirty="0"/>
        </a:p>
      </dgm:t>
    </dgm:pt>
    <dgm:pt modelId="{08DB0139-E29E-484E-9EAC-9D49D50BE6F8}" type="parTrans" cxnId="{F2E4235C-756D-4AC2-AAAE-A57ADFE78084}">
      <dgm:prSet/>
      <dgm:spPr/>
      <dgm:t>
        <a:bodyPr/>
        <a:lstStyle/>
        <a:p>
          <a:endParaRPr lang="en-US" sz="2000"/>
        </a:p>
      </dgm:t>
    </dgm:pt>
    <dgm:pt modelId="{81B1E701-591A-480C-B335-C7829436C921}" type="sibTrans" cxnId="{F2E4235C-756D-4AC2-AAAE-A57ADFE78084}">
      <dgm:prSet/>
      <dgm:spPr/>
      <dgm:t>
        <a:bodyPr/>
        <a:lstStyle/>
        <a:p>
          <a:endParaRPr lang="en-US" sz="2000"/>
        </a:p>
      </dgm:t>
    </dgm:pt>
    <dgm:pt modelId="{D0FC73D0-7A74-2648-B5A1-82FDA423CE52}">
      <dgm:prSet custT="1"/>
      <dgm:spPr/>
      <dgm:t>
        <a:bodyPr/>
        <a:lstStyle/>
        <a:p>
          <a:r>
            <a:rPr lang="tr-TR" sz="2000" b="0" i="0" baseline="0" dirty="0" err="1"/>
            <a:t>Prokoagülan</a:t>
          </a:r>
          <a:r>
            <a:rPr lang="tr-TR" sz="2000" b="0" i="0" baseline="0" dirty="0"/>
            <a:t> mekanizmalar (pıhtı oluşumu)</a:t>
          </a:r>
          <a:endParaRPr lang="en-US" sz="2000" dirty="0"/>
        </a:p>
      </dgm:t>
    </dgm:pt>
    <dgm:pt modelId="{BDDCF741-1085-8145-A2C3-B8193C458901}" type="parTrans" cxnId="{34797092-3DB5-FA48-9FAF-FA8184D3A6B7}">
      <dgm:prSet/>
      <dgm:spPr/>
      <dgm:t>
        <a:bodyPr/>
        <a:lstStyle/>
        <a:p>
          <a:endParaRPr lang="tr-TR" sz="2000"/>
        </a:p>
      </dgm:t>
    </dgm:pt>
    <dgm:pt modelId="{90EB4A78-5276-FC47-8736-BDFE7AC3F482}" type="sibTrans" cxnId="{34797092-3DB5-FA48-9FAF-FA8184D3A6B7}">
      <dgm:prSet/>
      <dgm:spPr/>
      <dgm:t>
        <a:bodyPr/>
        <a:lstStyle/>
        <a:p>
          <a:endParaRPr lang="tr-TR" sz="2000"/>
        </a:p>
      </dgm:t>
    </dgm:pt>
    <dgm:pt modelId="{3CC3D9B5-86BC-D44A-90F0-85B734969756}" type="pres">
      <dgm:prSet presAssocID="{E3BBA967-9CE7-47B9-8516-57D6CCA88136}" presName="linear" presStyleCnt="0">
        <dgm:presLayoutVars>
          <dgm:dir/>
          <dgm:animLvl val="lvl"/>
          <dgm:resizeHandles val="exact"/>
        </dgm:presLayoutVars>
      </dgm:prSet>
      <dgm:spPr/>
    </dgm:pt>
    <dgm:pt modelId="{2A4C03EF-8F77-9242-83B3-22B5EE41A49E}" type="pres">
      <dgm:prSet presAssocID="{9B171C47-873D-4592-9E44-192F534ECD11}" presName="parentLin" presStyleCnt="0"/>
      <dgm:spPr/>
    </dgm:pt>
    <dgm:pt modelId="{65A958EF-D229-914B-962C-3EBAB7EF6071}" type="pres">
      <dgm:prSet presAssocID="{9B171C47-873D-4592-9E44-192F534ECD11}" presName="parentLeftMargin" presStyleLbl="node1" presStyleIdx="0" presStyleCnt="3"/>
      <dgm:spPr/>
    </dgm:pt>
    <dgm:pt modelId="{B80700AC-8781-D743-8AF9-2E054EE932DC}" type="pres">
      <dgm:prSet presAssocID="{9B171C47-873D-4592-9E44-192F534ECD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7EA4C6-521B-9149-A017-5EF9AB7D30B9}" type="pres">
      <dgm:prSet presAssocID="{9B171C47-873D-4592-9E44-192F534ECD11}" presName="negativeSpace" presStyleCnt="0"/>
      <dgm:spPr/>
    </dgm:pt>
    <dgm:pt modelId="{84641B58-6D42-5F4D-A0DE-466E5E140402}" type="pres">
      <dgm:prSet presAssocID="{9B171C47-873D-4592-9E44-192F534ECD11}" presName="childText" presStyleLbl="conFgAcc1" presStyleIdx="0" presStyleCnt="3">
        <dgm:presLayoutVars>
          <dgm:bulletEnabled val="1"/>
        </dgm:presLayoutVars>
      </dgm:prSet>
      <dgm:spPr/>
    </dgm:pt>
    <dgm:pt modelId="{1562DA2F-B83A-A445-9E03-3EB6B358B3A7}" type="pres">
      <dgm:prSet presAssocID="{04573045-459C-44A7-BDBB-5A3AE91F0AA5}" presName="spaceBetweenRectangles" presStyleCnt="0"/>
      <dgm:spPr/>
    </dgm:pt>
    <dgm:pt modelId="{DFF97798-D66E-8240-9BE6-A03A1EB37502}" type="pres">
      <dgm:prSet presAssocID="{79904260-0393-443A-B784-25DD42EBB547}" presName="parentLin" presStyleCnt="0"/>
      <dgm:spPr/>
    </dgm:pt>
    <dgm:pt modelId="{62F88DA1-5690-344B-BEB5-BE080E83D8C7}" type="pres">
      <dgm:prSet presAssocID="{79904260-0393-443A-B784-25DD42EBB547}" presName="parentLeftMargin" presStyleLbl="node1" presStyleIdx="0" presStyleCnt="3"/>
      <dgm:spPr/>
    </dgm:pt>
    <dgm:pt modelId="{9F050A76-AA60-5F49-95A8-7BA45692FE1A}" type="pres">
      <dgm:prSet presAssocID="{79904260-0393-443A-B784-25DD42EBB5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DC3C71-96EC-3F44-9509-8AE45EB49BC5}" type="pres">
      <dgm:prSet presAssocID="{79904260-0393-443A-B784-25DD42EBB547}" presName="negativeSpace" presStyleCnt="0"/>
      <dgm:spPr/>
    </dgm:pt>
    <dgm:pt modelId="{D635BFD7-F954-8346-8162-6E0EBD58DF36}" type="pres">
      <dgm:prSet presAssocID="{79904260-0393-443A-B784-25DD42EBB547}" presName="childText" presStyleLbl="conFgAcc1" presStyleIdx="1" presStyleCnt="3">
        <dgm:presLayoutVars>
          <dgm:bulletEnabled val="1"/>
        </dgm:presLayoutVars>
      </dgm:prSet>
      <dgm:spPr/>
    </dgm:pt>
    <dgm:pt modelId="{033B8150-1835-744D-952D-457D9BEA5A20}" type="pres">
      <dgm:prSet presAssocID="{005B6EE9-F589-4B7F-AF56-87F419787955}" presName="spaceBetweenRectangles" presStyleCnt="0"/>
      <dgm:spPr/>
    </dgm:pt>
    <dgm:pt modelId="{C700F9E5-5170-0749-8385-221DC8BE7C77}" type="pres">
      <dgm:prSet presAssocID="{B7E9E62C-0A5C-422E-B332-7E526E2D47DD}" presName="parentLin" presStyleCnt="0"/>
      <dgm:spPr/>
    </dgm:pt>
    <dgm:pt modelId="{AF5E4ADB-378A-0645-9E5A-E4532CDB1784}" type="pres">
      <dgm:prSet presAssocID="{B7E9E62C-0A5C-422E-B332-7E526E2D47DD}" presName="parentLeftMargin" presStyleLbl="node1" presStyleIdx="1" presStyleCnt="3"/>
      <dgm:spPr/>
    </dgm:pt>
    <dgm:pt modelId="{B968DCCF-C557-404D-8009-B0B4A86AFB81}" type="pres">
      <dgm:prSet presAssocID="{B7E9E62C-0A5C-422E-B332-7E526E2D47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EF3712-0107-154F-88A8-3AB14343A8CC}" type="pres">
      <dgm:prSet presAssocID="{B7E9E62C-0A5C-422E-B332-7E526E2D47DD}" presName="negativeSpace" presStyleCnt="0"/>
      <dgm:spPr/>
    </dgm:pt>
    <dgm:pt modelId="{9FD08A7E-D175-964C-9CFC-5911B1E1872E}" type="pres">
      <dgm:prSet presAssocID="{B7E9E62C-0A5C-422E-B332-7E526E2D47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F17D19-1BC9-49EB-ABF5-B0EE1163C153}" srcId="{79904260-0393-443A-B784-25DD42EBB547}" destId="{2762507D-342E-471B-934D-21BE628C4433}" srcOrd="1" destOrd="0" parTransId="{A264B07A-A17E-4DC1-9BD0-F05257F3CAD6}" sibTransId="{3518469D-EDEF-45E7-9AF4-BBFD10063D13}"/>
    <dgm:cxn modelId="{E1390920-FA3B-4ED4-84A3-44B60796A9C7}" srcId="{E3BBA967-9CE7-47B9-8516-57D6CCA88136}" destId="{9B171C47-873D-4592-9E44-192F534ECD11}" srcOrd="0" destOrd="0" parTransId="{A50EBD6B-4985-4CF7-97FB-88A87E6A468F}" sibTransId="{04573045-459C-44A7-BDBB-5A3AE91F0AA5}"/>
    <dgm:cxn modelId="{4BC59623-7054-E249-9C59-57108D756EB5}" type="presOf" srcId="{D0FC73D0-7A74-2648-B5A1-82FDA423CE52}" destId="{D635BFD7-F954-8346-8162-6E0EBD58DF36}" srcOrd="0" destOrd="0" presId="urn:microsoft.com/office/officeart/2005/8/layout/list1"/>
    <dgm:cxn modelId="{16BE8928-3C96-3846-8DE0-7C98CDF5A7B1}" type="presOf" srcId="{B7E9E62C-0A5C-422E-B332-7E526E2D47DD}" destId="{AF5E4ADB-378A-0645-9E5A-E4532CDB1784}" srcOrd="0" destOrd="0" presId="urn:microsoft.com/office/officeart/2005/8/layout/list1"/>
    <dgm:cxn modelId="{229BA728-C505-B940-82B1-7FB32704DDB4}" type="presOf" srcId="{2762507D-342E-471B-934D-21BE628C4433}" destId="{D635BFD7-F954-8346-8162-6E0EBD58DF36}" srcOrd="0" destOrd="1" presId="urn:microsoft.com/office/officeart/2005/8/layout/list1"/>
    <dgm:cxn modelId="{61821D3F-1C2F-3845-B421-9D26503BA772}" type="presOf" srcId="{B42ECB71-2B4A-4131-91A9-74FB126E8C3E}" destId="{D635BFD7-F954-8346-8162-6E0EBD58DF36}" srcOrd="0" destOrd="2" presId="urn:microsoft.com/office/officeart/2005/8/layout/list1"/>
    <dgm:cxn modelId="{1A27D356-7539-5C43-8C30-6D4CF8D9B3D6}" type="presOf" srcId="{E3BBA967-9CE7-47B9-8516-57D6CCA88136}" destId="{3CC3D9B5-86BC-D44A-90F0-85B734969756}" srcOrd="0" destOrd="0" presId="urn:microsoft.com/office/officeart/2005/8/layout/list1"/>
    <dgm:cxn modelId="{F2E4235C-756D-4AC2-AAAE-A57ADFE78084}" srcId="{E3BBA967-9CE7-47B9-8516-57D6CCA88136}" destId="{B7E9E62C-0A5C-422E-B332-7E526E2D47DD}" srcOrd="2" destOrd="0" parTransId="{08DB0139-E29E-484E-9EAC-9D49D50BE6F8}" sibTransId="{81B1E701-591A-480C-B335-C7829436C921}"/>
    <dgm:cxn modelId="{18642573-A41A-F74B-9F3D-05B6CA2CA3DE}" type="presOf" srcId="{9B171C47-873D-4592-9E44-192F534ECD11}" destId="{65A958EF-D229-914B-962C-3EBAB7EF6071}" srcOrd="0" destOrd="0" presId="urn:microsoft.com/office/officeart/2005/8/layout/list1"/>
    <dgm:cxn modelId="{34797092-3DB5-FA48-9FAF-FA8184D3A6B7}" srcId="{79904260-0393-443A-B784-25DD42EBB547}" destId="{D0FC73D0-7A74-2648-B5A1-82FDA423CE52}" srcOrd="0" destOrd="0" parTransId="{BDDCF741-1085-8145-A2C3-B8193C458901}" sibTransId="{90EB4A78-5276-FC47-8736-BDFE7AC3F482}"/>
    <dgm:cxn modelId="{32BDC89F-A160-EC4A-83E3-33C297571EB4}" type="presOf" srcId="{79904260-0393-443A-B784-25DD42EBB547}" destId="{62F88DA1-5690-344B-BEB5-BE080E83D8C7}" srcOrd="0" destOrd="0" presId="urn:microsoft.com/office/officeart/2005/8/layout/list1"/>
    <dgm:cxn modelId="{2E947CB8-BF47-4EBE-B22B-C70DB357B93C}" srcId="{E3BBA967-9CE7-47B9-8516-57D6CCA88136}" destId="{79904260-0393-443A-B784-25DD42EBB547}" srcOrd="1" destOrd="0" parTransId="{C8F7CD27-A9EF-46EE-8588-6495CEA88EE6}" sibTransId="{005B6EE9-F589-4B7F-AF56-87F419787955}"/>
    <dgm:cxn modelId="{2DBB07C7-0570-6C4D-ADA1-8A39D1EEDB36}" type="presOf" srcId="{9B171C47-873D-4592-9E44-192F534ECD11}" destId="{B80700AC-8781-D743-8AF9-2E054EE932DC}" srcOrd="1" destOrd="0" presId="urn:microsoft.com/office/officeart/2005/8/layout/list1"/>
    <dgm:cxn modelId="{915570E8-E015-5240-BF61-9B0BFCA43257}" type="presOf" srcId="{79904260-0393-443A-B784-25DD42EBB547}" destId="{9F050A76-AA60-5F49-95A8-7BA45692FE1A}" srcOrd="1" destOrd="0" presId="urn:microsoft.com/office/officeart/2005/8/layout/list1"/>
    <dgm:cxn modelId="{E3DD36EA-B238-4E19-9B84-593141271D7A}" srcId="{79904260-0393-443A-B784-25DD42EBB547}" destId="{B42ECB71-2B4A-4131-91A9-74FB126E8C3E}" srcOrd="2" destOrd="0" parTransId="{C375DD2F-D988-47C2-8327-DA1AD7631854}" sibTransId="{213F787C-8051-472D-9274-B95024AA12DF}"/>
    <dgm:cxn modelId="{456686FC-5CA8-0247-8E4D-412BBB1CF5DB}" type="presOf" srcId="{B7E9E62C-0A5C-422E-B332-7E526E2D47DD}" destId="{B968DCCF-C557-404D-8009-B0B4A86AFB81}" srcOrd="1" destOrd="0" presId="urn:microsoft.com/office/officeart/2005/8/layout/list1"/>
    <dgm:cxn modelId="{98DBF1AD-3DEE-C647-80E0-7DBF366D391E}" type="presParOf" srcId="{3CC3D9B5-86BC-D44A-90F0-85B734969756}" destId="{2A4C03EF-8F77-9242-83B3-22B5EE41A49E}" srcOrd="0" destOrd="0" presId="urn:microsoft.com/office/officeart/2005/8/layout/list1"/>
    <dgm:cxn modelId="{F5D93FE8-7951-B947-8D79-1C84F257CBFF}" type="presParOf" srcId="{2A4C03EF-8F77-9242-83B3-22B5EE41A49E}" destId="{65A958EF-D229-914B-962C-3EBAB7EF6071}" srcOrd="0" destOrd="0" presId="urn:microsoft.com/office/officeart/2005/8/layout/list1"/>
    <dgm:cxn modelId="{C464620B-8F2C-0E40-AD72-1C31B50D0840}" type="presParOf" srcId="{2A4C03EF-8F77-9242-83B3-22B5EE41A49E}" destId="{B80700AC-8781-D743-8AF9-2E054EE932DC}" srcOrd="1" destOrd="0" presId="urn:microsoft.com/office/officeart/2005/8/layout/list1"/>
    <dgm:cxn modelId="{E56C7BAB-FB9F-8B40-913B-1BDDEB62859F}" type="presParOf" srcId="{3CC3D9B5-86BC-D44A-90F0-85B734969756}" destId="{457EA4C6-521B-9149-A017-5EF9AB7D30B9}" srcOrd="1" destOrd="0" presId="urn:microsoft.com/office/officeart/2005/8/layout/list1"/>
    <dgm:cxn modelId="{831F2C5B-10BD-1F4B-8D47-5BA9867DEFDB}" type="presParOf" srcId="{3CC3D9B5-86BC-D44A-90F0-85B734969756}" destId="{84641B58-6D42-5F4D-A0DE-466E5E140402}" srcOrd="2" destOrd="0" presId="urn:microsoft.com/office/officeart/2005/8/layout/list1"/>
    <dgm:cxn modelId="{37150386-6BFC-D64B-AA08-2AE3D96A7A12}" type="presParOf" srcId="{3CC3D9B5-86BC-D44A-90F0-85B734969756}" destId="{1562DA2F-B83A-A445-9E03-3EB6B358B3A7}" srcOrd="3" destOrd="0" presId="urn:microsoft.com/office/officeart/2005/8/layout/list1"/>
    <dgm:cxn modelId="{DE3F4F6C-7AE0-D74E-AC00-D46123840D69}" type="presParOf" srcId="{3CC3D9B5-86BC-D44A-90F0-85B734969756}" destId="{DFF97798-D66E-8240-9BE6-A03A1EB37502}" srcOrd="4" destOrd="0" presId="urn:microsoft.com/office/officeart/2005/8/layout/list1"/>
    <dgm:cxn modelId="{8B035B0A-38A7-C340-8020-338EE125B495}" type="presParOf" srcId="{DFF97798-D66E-8240-9BE6-A03A1EB37502}" destId="{62F88DA1-5690-344B-BEB5-BE080E83D8C7}" srcOrd="0" destOrd="0" presId="urn:microsoft.com/office/officeart/2005/8/layout/list1"/>
    <dgm:cxn modelId="{91012602-81A0-EF40-BF1E-7EEB669BF9D7}" type="presParOf" srcId="{DFF97798-D66E-8240-9BE6-A03A1EB37502}" destId="{9F050A76-AA60-5F49-95A8-7BA45692FE1A}" srcOrd="1" destOrd="0" presId="urn:microsoft.com/office/officeart/2005/8/layout/list1"/>
    <dgm:cxn modelId="{E531BC84-BC5E-AE4A-8EB5-EC60CF09E421}" type="presParOf" srcId="{3CC3D9B5-86BC-D44A-90F0-85B734969756}" destId="{23DC3C71-96EC-3F44-9509-8AE45EB49BC5}" srcOrd="5" destOrd="0" presId="urn:microsoft.com/office/officeart/2005/8/layout/list1"/>
    <dgm:cxn modelId="{5CE6B8F7-E21A-ED42-8D42-2058442F328C}" type="presParOf" srcId="{3CC3D9B5-86BC-D44A-90F0-85B734969756}" destId="{D635BFD7-F954-8346-8162-6E0EBD58DF36}" srcOrd="6" destOrd="0" presId="urn:microsoft.com/office/officeart/2005/8/layout/list1"/>
    <dgm:cxn modelId="{16B98CF9-F218-4640-A9D1-F89384C6A0EA}" type="presParOf" srcId="{3CC3D9B5-86BC-D44A-90F0-85B734969756}" destId="{033B8150-1835-744D-952D-457D9BEA5A20}" srcOrd="7" destOrd="0" presId="urn:microsoft.com/office/officeart/2005/8/layout/list1"/>
    <dgm:cxn modelId="{73F5D6CD-4556-2D46-874D-70004B2C6AC7}" type="presParOf" srcId="{3CC3D9B5-86BC-D44A-90F0-85B734969756}" destId="{C700F9E5-5170-0749-8385-221DC8BE7C77}" srcOrd="8" destOrd="0" presId="urn:microsoft.com/office/officeart/2005/8/layout/list1"/>
    <dgm:cxn modelId="{F7D992ED-DED1-4F42-BD69-D1A8C5AF1C76}" type="presParOf" srcId="{C700F9E5-5170-0749-8385-221DC8BE7C77}" destId="{AF5E4ADB-378A-0645-9E5A-E4532CDB1784}" srcOrd="0" destOrd="0" presId="urn:microsoft.com/office/officeart/2005/8/layout/list1"/>
    <dgm:cxn modelId="{2FFA3AE3-3557-C748-A46A-4B2E867166CC}" type="presParOf" srcId="{C700F9E5-5170-0749-8385-221DC8BE7C77}" destId="{B968DCCF-C557-404D-8009-B0B4A86AFB81}" srcOrd="1" destOrd="0" presId="urn:microsoft.com/office/officeart/2005/8/layout/list1"/>
    <dgm:cxn modelId="{798D9E04-860B-0F4B-94AF-38408C84AE08}" type="presParOf" srcId="{3CC3D9B5-86BC-D44A-90F0-85B734969756}" destId="{92EF3712-0107-154F-88A8-3AB14343A8CC}" srcOrd="9" destOrd="0" presId="urn:microsoft.com/office/officeart/2005/8/layout/list1"/>
    <dgm:cxn modelId="{65F7391C-44AB-6B4D-9918-6A92EA16F6D7}" type="presParOf" srcId="{3CC3D9B5-86BC-D44A-90F0-85B734969756}" destId="{9FD08A7E-D175-964C-9CFC-5911B1E187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02F817-8B81-47A9-8BB5-A637850C782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B1187-E54D-4488-A1F4-D94115AEFC44}">
      <dgm:prSet/>
      <dgm:spPr/>
      <dgm:t>
        <a:bodyPr/>
        <a:lstStyle/>
        <a:p>
          <a:r>
            <a:rPr lang="tr-TR" b="1" i="0" baseline="0"/>
            <a:t>Sepsis</a:t>
          </a:r>
          <a:endParaRPr lang="en-US"/>
        </a:p>
      </dgm:t>
    </dgm:pt>
    <dgm:pt modelId="{B5E1FD8A-5146-4FA2-AAE2-EA95D8473C64}" type="parTrans" cxnId="{3AC10E76-1673-4409-BE73-7B492353CE15}">
      <dgm:prSet/>
      <dgm:spPr/>
      <dgm:t>
        <a:bodyPr/>
        <a:lstStyle/>
        <a:p>
          <a:endParaRPr lang="en-US"/>
        </a:p>
      </dgm:t>
    </dgm:pt>
    <dgm:pt modelId="{94577593-4AB5-43E0-AB77-F10A6746E1B2}" type="sibTrans" cxnId="{3AC10E76-1673-4409-BE73-7B492353CE15}">
      <dgm:prSet/>
      <dgm:spPr/>
      <dgm:t>
        <a:bodyPr/>
        <a:lstStyle/>
        <a:p>
          <a:endParaRPr lang="en-US"/>
        </a:p>
      </dgm:t>
    </dgm:pt>
    <dgm:pt modelId="{CC1F324A-CCE9-43A6-A0C0-53A45698511D}">
      <dgm:prSet/>
      <dgm:spPr/>
      <dgm:t>
        <a:bodyPr/>
        <a:lstStyle/>
        <a:p>
          <a:r>
            <a:rPr lang="tr-TR" b="0" i="0" baseline="0" dirty="0"/>
            <a:t>Sistemik inflamasyon ve sitokin salınımı</a:t>
          </a:r>
          <a:endParaRPr lang="en-US" dirty="0"/>
        </a:p>
      </dgm:t>
    </dgm:pt>
    <dgm:pt modelId="{88EFC9D9-7EF1-4C2F-906B-897A7CF28432}" type="parTrans" cxnId="{EE6232BE-52C2-4B07-89DB-289D64A4EC19}">
      <dgm:prSet/>
      <dgm:spPr/>
      <dgm:t>
        <a:bodyPr/>
        <a:lstStyle/>
        <a:p>
          <a:endParaRPr lang="en-US"/>
        </a:p>
      </dgm:t>
    </dgm:pt>
    <dgm:pt modelId="{6C26557C-479C-4D3A-A309-9DB48DFC8D03}" type="sibTrans" cxnId="{EE6232BE-52C2-4B07-89DB-289D64A4EC19}">
      <dgm:prSet/>
      <dgm:spPr/>
      <dgm:t>
        <a:bodyPr/>
        <a:lstStyle/>
        <a:p>
          <a:endParaRPr lang="en-US"/>
        </a:p>
      </dgm:t>
    </dgm:pt>
    <dgm:pt modelId="{0E383EEE-BCA3-4F9D-96C1-86D5D0CFD6E9}">
      <dgm:prSet/>
      <dgm:spPr/>
      <dgm:t>
        <a:bodyPr/>
        <a:lstStyle/>
        <a:p>
          <a:r>
            <a:rPr lang="tr-TR" b="0" i="0" baseline="0" dirty="0"/>
            <a:t>Endotel ve monositlerde artmış doku faktörü ekspresyonu</a:t>
          </a:r>
          <a:endParaRPr lang="en-US" dirty="0"/>
        </a:p>
      </dgm:t>
    </dgm:pt>
    <dgm:pt modelId="{CFEBC657-C178-4DC3-B15E-F977A816EE5D}" type="parTrans" cxnId="{4CCB7E58-BE55-457A-B836-106F256BCAE9}">
      <dgm:prSet/>
      <dgm:spPr/>
      <dgm:t>
        <a:bodyPr/>
        <a:lstStyle/>
        <a:p>
          <a:endParaRPr lang="en-US"/>
        </a:p>
      </dgm:t>
    </dgm:pt>
    <dgm:pt modelId="{EE1FC815-E85D-4C11-991C-A9296C78BAE7}" type="sibTrans" cxnId="{4CCB7E58-BE55-457A-B836-106F256BCAE9}">
      <dgm:prSet/>
      <dgm:spPr/>
      <dgm:t>
        <a:bodyPr/>
        <a:lstStyle/>
        <a:p>
          <a:endParaRPr lang="en-US"/>
        </a:p>
      </dgm:t>
    </dgm:pt>
    <dgm:pt modelId="{C6D6C426-0564-4163-B65E-92410B9B4D8B}">
      <dgm:prSet/>
      <dgm:spPr/>
      <dgm:t>
        <a:bodyPr/>
        <a:lstStyle/>
        <a:p>
          <a:r>
            <a:rPr lang="tr-TR" b="1" i="0" baseline="0"/>
            <a:t>Malignite</a:t>
          </a:r>
          <a:endParaRPr lang="en-US"/>
        </a:p>
      </dgm:t>
    </dgm:pt>
    <dgm:pt modelId="{9D47E846-712B-4D06-93B1-2C4606013D83}" type="parTrans" cxnId="{75DA4AD1-C003-4DAB-8AAF-3229F2D99B11}">
      <dgm:prSet/>
      <dgm:spPr/>
      <dgm:t>
        <a:bodyPr/>
        <a:lstStyle/>
        <a:p>
          <a:endParaRPr lang="en-US"/>
        </a:p>
      </dgm:t>
    </dgm:pt>
    <dgm:pt modelId="{C4D714B0-270E-4B0E-AAAE-4F8723A4D93A}" type="sibTrans" cxnId="{75DA4AD1-C003-4DAB-8AAF-3229F2D99B11}">
      <dgm:prSet/>
      <dgm:spPr/>
      <dgm:t>
        <a:bodyPr/>
        <a:lstStyle/>
        <a:p>
          <a:endParaRPr lang="en-US"/>
        </a:p>
      </dgm:t>
    </dgm:pt>
    <dgm:pt modelId="{D1DB713F-E3B5-4D3E-A55A-FD995C546CA4}">
      <dgm:prSet/>
      <dgm:spPr/>
      <dgm:t>
        <a:bodyPr/>
        <a:lstStyle/>
        <a:p>
          <a:r>
            <a:rPr lang="tr-TR" b="0" i="0" baseline="0" dirty="0"/>
            <a:t>Tümöre bağlı doku faktörü ve </a:t>
          </a:r>
          <a:r>
            <a:rPr lang="tr-TR" b="0" i="0" baseline="0" dirty="0" err="1"/>
            <a:t>prokoagülan</a:t>
          </a:r>
          <a:r>
            <a:rPr lang="tr-TR" b="0" i="0" baseline="0" dirty="0"/>
            <a:t> maddeler</a:t>
          </a:r>
          <a:endParaRPr lang="en-US" dirty="0"/>
        </a:p>
      </dgm:t>
    </dgm:pt>
    <dgm:pt modelId="{EEE5CEC3-DDFC-4E86-AAD3-8492E0754776}" type="parTrans" cxnId="{1C08B1C4-0DB3-4E2F-93F8-48E21E7101C6}">
      <dgm:prSet/>
      <dgm:spPr/>
      <dgm:t>
        <a:bodyPr/>
        <a:lstStyle/>
        <a:p>
          <a:endParaRPr lang="en-US"/>
        </a:p>
      </dgm:t>
    </dgm:pt>
    <dgm:pt modelId="{552B545D-A14F-446F-8627-F9056C3FE22D}" type="sibTrans" cxnId="{1C08B1C4-0DB3-4E2F-93F8-48E21E7101C6}">
      <dgm:prSet/>
      <dgm:spPr/>
      <dgm:t>
        <a:bodyPr/>
        <a:lstStyle/>
        <a:p>
          <a:endParaRPr lang="en-US"/>
        </a:p>
      </dgm:t>
    </dgm:pt>
    <dgm:pt modelId="{20AD3DFF-8116-4C6B-BD3C-2E9BA22C1804}">
      <dgm:prSet/>
      <dgm:spPr/>
      <dgm:t>
        <a:bodyPr/>
        <a:lstStyle/>
        <a:p>
          <a:r>
            <a:rPr lang="tr-TR" b="0" i="0" baseline="0" dirty="0"/>
            <a:t>Daha sık kronik DIC ile ilişkilidir</a:t>
          </a:r>
          <a:endParaRPr lang="en-US" dirty="0"/>
        </a:p>
      </dgm:t>
    </dgm:pt>
    <dgm:pt modelId="{3EAA9E36-DFC4-477F-A998-9706F516F5A2}" type="parTrans" cxnId="{4BE45946-B7D5-4670-AC98-C8733C03BF00}">
      <dgm:prSet/>
      <dgm:spPr/>
      <dgm:t>
        <a:bodyPr/>
        <a:lstStyle/>
        <a:p>
          <a:endParaRPr lang="en-US"/>
        </a:p>
      </dgm:t>
    </dgm:pt>
    <dgm:pt modelId="{54D7A819-81F3-45C6-B29E-91AD30AAB6F1}" type="sibTrans" cxnId="{4BE45946-B7D5-4670-AC98-C8733C03BF00}">
      <dgm:prSet/>
      <dgm:spPr/>
      <dgm:t>
        <a:bodyPr/>
        <a:lstStyle/>
        <a:p>
          <a:endParaRPr lang="en-US"/>
        </a:p>
      </dgm:t>
    </dgm:pt>
    <dgm:pt modelId="{2D7C863E-66F1-4395-BF1B-59EF28D42BC6}">
      <dgm:prSet/>
      <dgm:spPr/>
      <dgm:t>
        <a:bodyPr/>
        <a:lstStyle/>
        <a:p>
          <a:r>
            <a:rPr lang="tr-TR" b="1" i="0" baseline="0"/>
            <a:t>Travma / Obstetrik Komplikasyonlar</a:t>
          </a:r>
          <a:endParaRPr lang="en-US"/>
        </a:p>
      </dgm:t>
    </dgm:pt>
    <dgm:pt modelId="{EF738506-DA98-4A74-8254-A7C8C0D20343}" type="parTrans" cxnId="{8B7D410F-763B-42DC-9019-3C9FE599F1EA}">
      <dgm:prSet/>
      <dgm:spPr/>
      <dgm:t>
        <a:bodyPr/>
        <a:lstStyle/>
        <a:p>
          <a:endParaRPr lang="en-US"/>
        </a:p>
      </dgm:t>
    </dgm:pt>
    <dgm:pt modelId="{FB1CE4CF-78CC-4A24-89AE-8EEDB4F95361}" type="sibTrans" cxnId="{8B7D410F-763B-42DC-9019-3C9FE599F1EA}">
      <dgm:prSet/>
      <dgm:spPr/>
      <dgm:t>
        <a:bodyPr/>
        <a:lstStyle/>
        <a:p>
          <a:endParaRPr lang="en-US"/>
        </a:p>
      </dgm:t>
    </dgm:pt>
    <dgm:pt modelId="{9759ADE3-8B85-4964-AFAE-E7942B444B77}">
      <dgm:prSet/>
      <dgm:spPr/>
      <dgm:t>
        <a:bodyPr/>
        <a:lstStyle/>
        <a:p>
          <a:r>
            <a:rPr lang="tr-TR" b="0" i="0" baseline="0" dirty="0"/>
            <a:t>Yaygın doku hasarı</a:t>
          </a:r>
          <a:endParaRPr lang="en-US" dirty="0"/>
        </a:p>
      </dgm:t>
    </dgm:pt>
    <dgm:pt modelId="{FCC74ED4-8B37-4D5A-B859-64BBBB47DDCD}" type="parTrans" cxnId="{9EBA80DB-6590-48CD-A47F-217140A86E80}">
      <dgm:prSet/>
      <dgm:spPr/>
      <dgm:t>
        <a:bodyPr/>
        <a:lstStyle/>
        <a:p>
          <a:endParaRPr lang="en-US"/>
        </a:p>
      </dgm:t>
    </dgm:pt>
    <dgm:pt modelId="{714584B5-4B12-4ACA-8CDB-FA3B73517DD0}" type="sibTrans" cxnId="{9EBA80DB-6590-48CD-A47F-217140A86E80}">
      <dgm:prSet/>
      <dgm:spPr/>
      <dgm:t>
        <a:bodyPr/>
        <a:lstStyle/>
        <a:p>
          <a:endParaRPr lang="en-US"/>
        </a:p>
      </dgm:t>
    </dgm:pt>
    <dgm:pt modelId="{153E30F2-4E85-46BF-8350-E7CD50FCF368}">
      <dgm:prSet/>
      <dgm:spPr/>
      <dgm:t>
        <a:bodyPr/>
        <a:lstStyle/>
        <a:p>
          <a:r>
            <a:rPr lang="tr-TR" b="0" i="0" baseline="0" dirty="0" err="1"/>
            <a:t>Prokoagülan</a:t>
          </a:r>
          <a:r>
            <a:rPr lang="tr-TR" b="0" i="0" baseline="0" dirty="0"/>
            <a:t> maddelerin dolaşıma salınması</a:t>
          </a:r>
          <a:endParaRPr lang="en-US" dirty="0"/>
        </a:p>
      </dgm:t>
    </dgm:pt>
    <dgm:pt modelId="{C7AB7BB9-33A8-44C5-881C-9761FAC3A44D}" type="parTrans" cxnId="{3DBE6702-29E9-42BB-AD47-0984A96A8174}">
      <dgm:prSet/>
      <dgm:spPr/>
      <dgm:t>
        <a:bodyPr/>
        <a:lstStyle/>
        <a:p>
          <a:endParaRPr lang="en-US"/>
        </a:p>
      </dgm:t>
    </dgm:pt>
    <dgm:pt modelId="{896AF51B-6830-4DCC-B11B-0700E5E41A97}" type="sibTrans" cxnId="{3DBE6702-29E9-42BB-AD47-0984A96A8174}">
      <dgm:prSet/>
      <dgm:spPr/>
      <dgm:t>
        <a:bodyPr/>
        <a:lstStyle/>
        <a:p>
          <a:endParaRPr lang="en-US"/>
        </a:p>
      </dgm:t>
    </dgm:pt>
    <dgm:pt modelId="{060FBC68-9DC8-CA47-A935-C89CDBA4764B}" type="pres">
      <dgm:prSet presAssocID="{9202F817-8B81-47A9-8BB5-A637850C7823}" presName="linear" presStyleCnt="0">
        <dgm:presLayoutVars>
          <dgm:animLvl val="lvl"/>
          <dgm:resizeHandles val="exact"/>
        </dgm:presLayoutVars>
      </dgm:prSet>
      <dgm:spPr/>
    </dgm:pt>
    <dgm:pt modelId="{D22FF956-72A0-2340-BA51-A4D88CFBE5E8}" type="pres">
      <dgm:prSet presAssocID="{F9FB1187-E54D-4488-A1F4-D94115AEFC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276E33-2C95-1445-A504-C9B2EE15E0A3}" type="pres">
      <dgm:prSet presAssocID="{F9FB1187-E54D-4488-A1F4-D94115AEFC44}" presName="childText" presStyleLbl="revTx" presStyleIdx="0" presStyleCnt="3">
        <dgm:presLayoutVars>
          <dgm:bulletEnabled val="1"/>
        </dgm:presLayoutVars>
      </dgm:prSet>
      <dgm:spPr/>
    </dgm:pt>
    <dgm:pt modelId="{CB7D33A9-50C6-5840-829F-0D1744D63D7C}" type="pres">
      <dgm:prSet presAssocID="{C6D6C426-0564-4163-B65E-92410B9B4D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083642-1E38-144F-8B53-EE9354A4F01F}" type="pres">
      <dgm:prSet presAssocID="{C6D6C426-0564-4163-B65E-92410B9B4D8B}" presName="childText" presStyleLbl="revTx" presStyleIdx="1" presStyleCnt="3">
        <dgm:presLayoutVars>
          <dgm:bulletEnabled val="1"/>
        </dgm:presLayoutVars>
      </dgm:prSet>
      <dgm:spPr/>
    </dgm:pt>
    <dgm:pt modelId="{19A6BE20-730D-DB48-ADE3-E8817EF0A2AB}" type="pres">
      <dgm:prSet presAssocID="{2D7C863E-66F1-4395-BF1B-59EF28D42B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F3BD58-9122-EC4A-B14E-5E90F939F237}" type="pres">
      <dgm:prSet presAssocID="{2D7C863E-66F1-4395-BF1B-59EF28D42BC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DBE6702-29E9-42BB-AD47-0984A96A8174}" srcId="{2D7C863E-66F1-4395-BF1B-59EF28D42BC6}" destId="{153E30F2-4E85-46BF-8350-E7CD50FCF368}" srcOrd="1" destOrd="0" parTransId="{C7AB7BB9-33A8-44C5-881C-9761FAC3A44D}" sibTransId="{896AF51B-6830-4DCC-B11B-0700E5E41A97}"/>
    <dgm:cxn modelId="{8B7D410F-763B-42DC-9019-3C9FE599F1EA}" srcId="{9202F817-8B81-47A9-8BB5-A637850C7823}" destId="{2D7C863E-66F1-4395-BF1B-59EF28D42BC6}" srcOrd="2" destOrd="0" parTransId="{EF738506-DA98-4A74-8254-A7C8C0D20343}" sibTransId="{FB1CE4CF-78CC-4A24-89AE-8EEDB4F95361}"/>
    <dgm:cxn modelId="{BF22E315-0A41-1B47-AB64-C91062FB93C8}" type="presOf" srcId="{CC1F324A-CCE9-43A6-A0C0-53A45698511D}" destId="{3D276E33-2C95-1445-A504-C9B2EE15E0A3}" srcOrd="0" destOrd="0" presId="urn:microsoft.com/office/officeart/2005/8/layout/vList2"/>
    <dgm:cxn modelId="{8B056118-500D-4C43-B50E-96042F5FC654}" type="presOf" srcId="{20AD3DFF-8116-4C6B-BD3C-2E9BA22C1804}" destId="{37083642-1E38-144F-8B53-EE9354A4F01F}" srcOrd="0" destOrd="1" presId="urn:microsoft.com/office/officeart/2005/8/layout/vList2"/>
    <dgm:cxn modelId="{4BE45946-B7D5-4670-AC98-C8733C03BF00}" srcId="{C6D6C426-0564-4163-B65E-92410B9B4D8B}" destId="{20AD3DFF-8116-4C6B-BD3C-2E9BA22C1804}" srcOrd="1" destOrd="0" parTransId="{3EAA9E36-DFC4-477F-A998-9706F516F5A2}" sibTransId="{54D7A819-81F3-45C6-B29E-91AD30AAB6F1}"/>
    <dgm:cxn modelId="{4CCB7E58-BE55-457A-B836-106F256BCAE9}" srcId="{F9FB1187-E54D-4488-A1F4-D94115AEFC44}" destId="{0E383EEE-BCA3-4F9D-96C1-86D5D0CFD6E9}" srcOrd="1" destOrd="0" parTransId="{CFEBC657-C178-4DC3-B15E-F977A816EE5D}" sibTransId="{EE1FC815-E85D-4C11-991C-A9296C78BAE7}"/>
    <dgm:cxn modelId="{7559105F-5876-F449-A6B4-2557636CE318}" type="presOf" srcId="{9202F817-8B81-47A9-8BB5-A637850C7823}" destId="{060FBC68-9DC8-CA47-A935-C89CDBA4764B}" srcOrd="0" destOrd="0" presId="urn:microsoft.com/office/officeart/2005/8/layout/vList2"/>
    <dgm:cxn modelId="{92C54071-61DF-114F-B96D-D6D3B976678F}" type="presOf" srcId="{C6D6C426-0564-4163-B65E-92410B9B4D8B}" destId="{CB7D33A9-50C6-5840-829F-0D1744D63D7C}" srcOrd="0" destOrd="0" presId="urn:microsoft.com/office/officeart/2005/8/layout/vList2"/>
    <dgm:cxn modelId="{3AC10E76-1673-4409-BE73-7B492353CE15}" srcId="{9202F817-8B81-47A9-8BB5-A637850C7823}" destId="{F9FB1187-E54D-4488-A1F4-D94115AEFC44}" srcOrd="0" destOrd="0" parTransId="{B5E1FD8A-5146-4FA2-AAE2-EA95D8473C64}" sibTransId="{94577593-4AB5-43E0-AB77-F10A6746E1B2}"/>
    <dgm:cxn modelId="{C3F72093-31E8-4E47-AD6E-1127822D2894}" type="presOf" srcId="{9759ADE3-8B85-4964-AFAE-E7942B444B77}" destId="{3FF3BD58-9122-EC4A-B14E-5E90F939F237}" srcOrd="0" destOrd="0" presId="urn:microsoft.com/office/officeart/2005/8/layout/vList2"/>
    <dgm:cxn modelId="{72C0FAB5-C8FA-4A4E-BC7C-614B17E7BD5F}" type="presOf" srcId="{2D7C863E-66F1-4395-BF1B-59EF28D42BC6}" destId="{19A6BE20-730D-DB48-ADE3-E8817EF0A2AB}" srcOrd="0" destOrd="0" presId="urn:microsoft.com/office/officeart/2005/8/layout/vList2"/>
    <dgm:cxn modelId="{4B0117BC-B917-9348-A0A4-B22AEDD1372F}" type="presOf" srcId="{153E30F2-4E85-46BF-8350-E7CD50FCF368}" destId="{3FF3BD58-9122-EC4A-B14E-5E90F939F237}" srcOrd="0" destOrd="1" presId="urn:microsoft.com/office/officeart/2005/8/layout/vList2"/>
    <dgm:cxn modelId="{EE6232BE-52C2-4B07-89DB-289D64A4EC19}" srcId="{F9FB1187-E54D-4488-A1F4-D94115AEFC44}" destId="{CC1F324A-CCE9-43A6-A0C0-53A45698511D}" srcOrd="0" destOrd="0" parTransId="{88EFC9D9-7EF1-4C2F-906B-897A7CF28432}" sibTransId="{6C26557C-479C-4D3A-A309-9DB48DFC8D03}"/>
    <dgm:cxn modelId="{1C08B1C4-0DB3-4E2F-93F8-48E21E7101C6}" srcId="{C6D6C426-0564-4163-B65E-92410B9B4D8B}" destId="{D1DB713F-E3B5-4D3E-A55A-FD995C546CA4}" srcOrd="0" destOrd="0" parTransId="{EEE5CEC3-DDFC-4E86-AAD3-8492E0754776}" sibTransId="{552B545D-A14F-446F-8627-F9056C3FE22D}"/>
    <dgm:cxn modelId="{75DA4AD1-C003-4DAB-8AAF-3229F2D99B11}" srcId="{9202F817-8B81-47A9-8BB5-A637850C7823}" destId="{C6D6C426-0564-4163-B65E-92410B9B4D8B}" srcOrd="1" destOrd="0" parTransId="{9D47E846-712B-4D06-93B1-2C4606013D83}" sibTransId="{C4D714B0-270E-4B0E-AAAE-4F8723A4D93A}"/>
    <dgm:cxn modelId="{ED6009D7-12FA-E54B-AE53-6E9CB7634219}" type="presOf" srcId="{0E383EEE-BCA3-4F9D-96C1-86D5D0CFD6E9}" destId="{3D276E33-2C95-1445-A504-C9B2EE15E0A3}" srcOrd="0" destOrd="1" presId="urn:microsoft.com/office/officeart/2005/8/layout/vList2"/>
    <dgm:cxn modelId="{9EBA80DB-6590-48CD-A47F-217140A86E80}" srcId="{2D7C863E-66F1-4395-BF1B-59EF28D42BC6}" destId="{9759ADE3-8B85-4964-AFAE-E7942B444B77}" srcOrd="0" destOrd="0" parTransId="{FCC74ED4-8B37-4D5A-B859-64BBBB47DDCD}" sibTransId="{714584B5-4B12-4ACA-8CDB-FA3B73517DD0}"/>
    <dgm:cxn modelId="{FB7B5CDC-DABB-6241-A660-8732C3D2F8C6}" type="presOf" srcId="{D1DB713F-E3B5-4D3E-A55A-FD995C546CA4}" destId="{37083642-1E38-144F-8B53-EE9354A4F01F}" srcOrd="0" destOrd="0" presId="urn:microsoft.com/office/officeart/2005/8/layout/vList2"/>
    <dgm:cxn modelId="{6C9DAAFA-810A-AE4A-9E31-57EE996D0EC7}" type="presOf" srcId="{F9FB1187-E54D-4488-A1F4-D94115AEFC44}" destId="{D22FF956-72A0-2340-BA51-A4D88CFBE5E8}" srcOrd="0" destOrd="0" presId="urn:microsoft.com/office/officeart/2005/8/layout/vList2"/>
    <dgm:cxn modelId="{EF1DFBFD-53AE-0A46-8AEF-A14769D0D57D}" type="presParOf" srcId="{060FBC68-9DC8-CA47-A935-C89CDBA4764B}" destId="{D22FF956-72A0-2340-BA51-A4D88CFBE5E8}" srcOrd="0" destOrd="0" presId="urn:microsoft.com/office/officeart/2005/8/layout/vList2"/>
    <dgm:cxn modelId="{5562970A-A7D2-B347-8977-5FF75EC1DF40}" type="presParOf" srcId="{060FBC68-9DC8-CA47-A935-C89CDBA4764B}" destId="{3D276E33-2C95-1445-A504-C9B2EE15E0A3}" srcOrd="1" destOrd="0" presId="urn:microsoft.com/office/officeart/2005/8/layout/vList2"/>
    <dgm:cxn modelId="{791BC339-023A-FA44-94AD-A891D728526B}" type="presParOf" srcId="{060FBC68-9DC8-CA47-A935-C89CDBA4764B}" destId="{CB7D33A9-50C6-5840-829F-0D1744D63D7C}" srcOrd="2" destOrd="0" presId="urn:microsoft.com/office/officeart/2005/8/layout/vList2"/>
    <dgm:cxn modelId="{A06094D1-0E65-9A46-A41C-9D6ADB0180FA}" type="presParOf" srcId="{060FBC68-9DC8-CA47-A935-C89CDBA4764B}" destId="{37083642-1E38-144F-8B53-EE9354A4F01F}" srcOrd="3" destOrd="0" presId="urn:microsoft.com/office/officeart/2005/8/layout/vList2"/>
    <dgm:cxn modelId="{4898CF87-A52C-A04E-83AA-2B1BC7776324}" type="presParOf" srcId="{060FBC68-9DC8-CA47-A935-C89CDBA4764B}" destId="{19A6BE20-730D-DB48-ADE3-E8817EF0A2AB}" srcOrd="4" destOrd="0" presId="urn:microsoft.com/office/officeart/2005/8/layout/vList2"/>
    <dgm:cxn modelId="{BF834F16-3C21-3C45-9D98-CFC5D232DCB8}" type="presParOf" srcId="{060FBC68-9DC8-CA47-A935-C89CDBA4764B}" destId="{3FF3BD58-9122-EC4A-B14E-5E90F939F2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C3674A-41FD-4A4F-B27F-C6B60A562F6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BBD47A-0B94-4C4F-B028-EB7F09FF2AB1}">
      <dgm:prSet/>
      <dgm:spPr/>
      <dgm:t>
        <a:bodyPr/>
        <a:lstStyle/>
        <a:p>
          <a:r>
            <a:rPr lang="tr-TR" b="1" i="0" baseline="0"/>
            <a:t>Trombotik bulgular</a:t>
          </a:r>
          <a:endParaRPr lang="en-US"/>
        </a:p>
      </dgm:t>
    </dgm:pt>
    <dgm:pt modelId="{2F0E1082-1CAA-4226-9F6D-AE169ED7F602}" type="parTrans" cxnId="{E00E7FD1-24CD-4D9E-BA55-F9F3B7C4200C}">
      <dgm:prSet/>
      <dgm:spPr/>
      <dgm:t>
        <a:bodyPr/>
        <a:lstStyle/>
        <a:p>
          <a:endParaRPr lang="en-US"/>
        </a:p>
      </dgm:t>
    </dgm:pt>
    <dgm:pt modelId="{D85B0219-30A5-4D06-8E0B-437E68F1C01E}" type="sibTrans" cxnId="{E00E7FD1-24CD-4D9E-BA55-F9F3B7C4200C}">
      <dgm:prSet/>
      <dgm:spPr/>
      <dgm:t>
        <a:bodyPr/>
        <a:lstStyle/>
        <a:p>
          <a:endParaRPr lang="en-US"/>
        </a:p>
      </dgm:t>
    </dgm:pt>
    <dgm:pt modelId="{E2CB8A7B-BFA1-462E-B368-C8F6B9879B81}">
      <dgm:prSet/>
      <dgm:spPr/>
      <dgm:t>
        <a:bodyPr/>
        <a:lstStyle/>
        <a:p>
          <a:r>
            <a:rPr lang="tr-TR" b="0" i="0" baseline="0" dirty="0"/>
            <a:t>Mikrovasküler tromboz</a:t>
          </a:r>
          <a:endParaRPr lang="en-US" dirty="0"/>
        </a:p>
      </dgm:t>
    </dgm:pt>
    <dgm:pt modelId="{6D152276-DBFF-443C-92DF-FF1275E54990}" type="parTrans" cxnId="{476660FE-3DA7-43B1-A087-46D3AAE89795}">
      <dgm:prSet/>
      <dgm:spPr/>
      <dgm:t>
        <a:bodyPr/>
        <a:lstStyle/>
        <a:p>
          <a:endParaRPr lang="en-US"/>
        </a:p>
      </dgm:t>
    </dgm:pt>
    <dgm:pt modelId="{75C9A62C-4F79-4C79-B8A7-DFFA1AC294ED}" type="sibTrans" cxnId="{476660FE-3DA7-43B1-A087-46D3AAE89795}">
      <dgm:prSet/>
      <dgm:spPr/>
      <dgm:t>
        <a:bodyPr/>
        <a:lstStyle/>
        <a:p>
          <a:endParaRPr lang="en-US"/>
        </a:p>
      </dgm:t>
    </dgm:pt>
    <dgm:pt modelId="{8803DEE6-3E66-48EF-A564-5055BFEDAAD4}">
      <dgm:prSet/>
      <dgm:spPr/>
      <dgm:t>
        <a:bodyPr/>
        <a:lstStyle/>
        <a:p>
          <a:r>
            <a:rPr lang="tr-TR" b="0" i="0" baseline="0" dirty="0"/>
            <a:t>Organ </a:t>
          </a:r>
          <a:r>
            <a:rPr lang="tr-TR" b="0" i="0" baseline="0" dirty="0" err="1"/>
            <a:t>iskemisi</a:t>
          </a:r>
          <a:r>
            <a:rPr lang="tr-TR" b="0" i="0" baseline="0" dirty="0"/>
            <a:t> ve fonksiyon bozukluğu</a:t>
          </a:r>
          <a:br>
            <a:rPr lang="tr-TR" b="0" i="0" baseline="0" dirty="0"/>
          </a:br>
          <a:r>
            <a:rPr lang="tr-TR" b="0" i="0" baseline="0" dirty="0"/>
            <a:t>(böbrek, akciğer, beyin, cilt)</a:t>
          </a:r>
          <a:endParaRPr lang="en-US" dirty="0"/>
        </a:p>
      </dgm:t>
    </dgm:pt>
    <dgm:pt modelId="{2DD5F49C-147F-40B5-9E83-0D47A3E4D06C}" type="parTrans" cxnId="{E0A62CF3-68C0-4CCC-ABDB-F7A4E93759F8}">
      <dgm:prSet/>
      <dgm:spPr/>
      <dgm:t>
        <a:bodyPr/>
        <a:lstStyle/>
        <a:p>
          <a:endParaRPr lang="en-US"/>
        </a:p>
      </dgm:t>
    </dgm:pt>
    <dgm:pt modelId="{79E69D18-439E-4646-8A8C-E0BA4E96E80C}" type="sibTrans" cxnId="{E0A62CF3-68C0-4CCC-ABDB-F7A4E93759F8}">
      <dgm:prSet/>
      <dgm:spPr/>
      <dgm:t>
        <a:bodyPr/>
        <a:lstStyle/>
        <a:p>
          <a:endParaRPr lang="en-US"/>
        </a:p>
      </dgm:t>
    </dgm:pt>
    <dgm:pt modelId="{16ED1761-44E9-40DF-8D92-C8ED9E812EF4}">
      <dgm:prSet/>
      <dgm:spPr/>
      <dgm:t>
        <a:bodyPr/>
        <a:lstStyle/>
        <a:p>
          <a:r>
            <a:rPr lang="tr-TR" b="1" i="0" baseline="0"/>
            <a:t>Hemorajik bulgular</a:t>
          </a:r>
          <a:endParaRPr lang="en-US"/>
        </a:p>
      </dgm:t>
    </dgm:pt>
    <dgm:pt modelId="{BDA9A107-1E3A-4E6F-A695-73FB5434EC9E}" type="parTrans" cxnId="{C6FF0CCB-B547-4469-A75E-240E5515DADC}">
      <dgm:prSet/>
      <dgm:spPr/>
      <dgm:t>
        <a:bodyPr/>
        <a:lstStyle/>
        <a:p>
          <a:endParaRPr lang="en-US"/>
        </a:p>
      </dgm:t>
    </dgm:pt>
    <dgm:pt modelId="{34083432-7A6F-4CE4-A184-E500FEC8FDB3}" type="sibTrans" cxnId="{C6FF0CCB-B547-4469-A75E-240E5515DADC}">
      <dgm:prSet/>
      <dgm:spPr/>
      <dgm:t>
        <a:bodyPr/>
        <a:lstStyle/>
        <a:p>
          <a:endParaRPr lang="en-US"/>
        </a:p>
      </dgm:t>
    </dgm:pt>
    <dgm:pt modelId="{ABE9F702-B790-4446-9D3A-A8239F74A91B}">
      <dgm:prSet/>
      <dgm:spPr/>
      <dgm:t>
        <a:bodyPr/>
        <a:lstStyle/>
        <a:p>
          <a:r>
            <a:rPr lang="tr-TR" b="0" i="0" baseline="0" dirty="0"/>
            <a:t>Mukozal kanamalar</a:t>
          </a:r>
          <a:endParaRPr lang="en-US" dirty="0"/>
        </a:p>
      </dgm:t>
    </dgm:pt>
    <dgm:pt modelId="{EAE48A3F-B45B-44AA-86B0-98A8DFCF82EE}" type="parTrans" cxnId="{3A00C436-DE8A-42CC-8084-40E516E591BD}">
      <dgm:prSet/>
      <dgm:spPr/>
      <dgm:t>
        <a:bodyPr/>
        <a:lstStyle/>
        <a:p>
          <a:endParaRPr lang="en-US"/>
        </a:p>
      </dgm:t>
    </dgm:pt>
    <dgm:pt modelId="{C1BBCA8E-5124-44A2-B3BD-4D2F0EEBB837}" type="sibTrans" cxnId="{3A00C436-DE8A-42CC-8084-40E516E591BD}">
      <dgm:prSet/>
      <dgm:spPr/>
      <dgm:t>
        <a:bodyPr/>
        <a:lstStyle/>
        <a:p>
          <a:endParaRPr lang="en-US"/>
        </a:p>
      </dgm:t>
    </dgm:pt>
    <dgm:pt modelId="{8CE6E18C-EEDA-40A6-9FB7-3ABBCB1D6D30}">
      <dgm:prSet/>
      <dgm:spPr/>
      <dgm:t>
        <a:bodyPr/>
        <a:lstStyle/>
        <a:p>
          <a:r>
            <a:rPr lang="tr-TR" b="0" i="0" baseline="0" dirty="0"/>
            <a:t>Damar yolu giriş yerlerinden sızıntı</a:t>
          </a:r>
          <a:endParaRPr lang="en-US" dirty="0"/>
        </a:p>
      </dgm:t>
    </dgm:pt>
    <dgm:pt modelId="{C6BA65B3-7536-47CF-93E0-39671BAB14A8}" type="parTrans" cxnId="{DBB462E5-2678-425C-B27F-E79CB88B7E82}">
      <dgm:prSet/>
      <dgm:spPr/>
      <dgm:t>
        <a:bodyPr/>
        <a:lstStyle/>
        <a:p>
          <a:endParaRPr lang="en-US"/>
        </a:p>
      </dgm:t>
    </dgm:pt>
    <dgm:pt modelId="{1EE9EA76-C253-4358-B3D6-B8FD370DAB5D}" type="sibTrans" cxnId="{DBB462E5-2678-425C-B27F-E79CB88B7E82}">
      <dgm:prSet/>
      <dgm:spPr/>
      <dgm:t>
        <a:bodyPr/>
        <a:lstStyle/>
        <a:p>
          <a:endParaRPr lang="en-US"/>
        </a:p>
      </dgm:t>
    </dgm:pt>
    <dgm:pt modelId="{43E9D5A0-EC70-4CB3-8808-6AEFEAE17E10}">
      <dgm:prSet/>
      <dgm:spPr/>
      <dgm:t>
        <a:bodyPr/>
        <a:lstStyle/>
        <a:p>
          <a:r>
            <a:rPr lang="tr-TR" b="0" i="0" baseline="0" dirty="0" err="1"/>
            <a:t>Peteşi</a:t>
          </a:r>
          <a:r>
            <a:rPr lang="tr-TR" b="0" i="0" baseline="0" dirty="0"/>
            <a:t>, ekimoz</a:t>
          </a:r>
          <a:endParaRPr lang="en-US" dirty="0"/>
        </a:p>
      </dgm:t>
    </dgm:pt>
    <dgm:pt modelId="{42D805CE-C911-4ED9-995D-ACCC361F9DCB}" type="parTrans" cxnId="{5034523E-61AA-4ACD-B662-9A79CC86EA9F}">
      <dgm:prSet/>
      <dgm:spPr/>
      <dgm:t>
        <a:bodyPr/>
        <a:lstStyle/>
        <a:p>
          <a:endParaRPr lang="en-US"/>
        </a:p>
      </dgm:t>
    </dgm:pt>
    <dgm:pt modelId="{E849608A-0BE6-46AB-B56E-38748D7E4003}" type="sibTrans" cxnId="{5034523E-61AA-4ACD-B662-9A79CC86EA9F}">
      <dgm:prSet/>
      <dgm:spPr/>
      <dgm:t>
        <a:bodyPr/>
        <a:lstStyle/>
        <a:p>
          <a:endParaRPr lang="en-US"/>
        </a:p>
      </dgm:t>
    </dgm:pt>
    <dgm:pt modelId="{34BD040D-B4E7-EF43-8A54-C2D71D07F6F6}" type="pres">
      <dgm:prSet presAssocID="{7DC3674A-41FD-4A4F-B27F-C6B60A562F6F}" presName="linear" presStyleCnt="0">
        <dgm:presLayoutVars>
          <dgm:dir/>
          <dgm:animLvl val="lvl"/>
          <dgm:resizeHandles val="exact"/>
        </dgm:presLayoutVars>
      </dgm:prSet>
      <dgm:spPr/>
    </dgm:pt>
    <dgm:pt modelId="{3A12053E-4009-2949-9055-D21D929BC4FA}" type="pres">
      <dgm:prSet presAssocID="{63BBD47A-0B94-4C4F-B028-EB7F09FF2AB1}" presName="parentLin" presStyleCnt="0"/>
      <dgm:spPr/>
    </dgm:pt>
    <dgm:pt modelId="{0D119D6D-A3AB-234F-BC33-1540DCF6F970}" type="pres">
      <dgm:prSet presAssocID="{63BBD47A-0B94-4C4F-B028-EB7F09FF2AB1}" presName="parentLeftMargin" presStyleLbl="node1" presStyleIdx="0" presStyleCnt="2"/>
      <dgm:spPr/>
    </dgm:pt>
    <dgm:pt modelId="{B24C7FB8-04CE-0347-A73B-06FFBB953A0F}" type="pres">
      <dgm:prSet presAssocID="{63BBD47A-0B94-4C4F-B028-EB7F09FF2A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0B8E88-177F-2D4F-8DD7-C475DB9CCDC5}" type="pres">
      <dgm:prSet presAssocID="{63BBD47A-0B94-4C4F-B028-EB7F09FF2AB1}" presName="negativeSpace" presStyleCnt="0"/>
      <dgm:spPr/>
    </dgm:pt>
    <dgm:pt modelId="{C46EEC96-FE4C-4543-97FA-B93623429C02}" type="pres">
      <dgm:prSet presAssocID="{63BBD47A-0B94-4C4F-B028-EB7F09FF2AB1}" presName="childText" presStyleLbl="conFgAcc1" presStyleIdx="0" presStyleCnt="2">
        <dgm:presLayoutVars>
          <dgm:bulletEnabled val="1"/>
        </dgm:presLayoutVars>
      </dgm:prSet>
      <dgm:spPr/>
    </dgm:pt>
    <dgm:pt modelId="{C7731F7F-6693-0246-AED1-0B4495697401}" type="pres">
      <dgm:prSet presAssocID="{D85B0219-30A5-4D06-8E0B-437E68F1C01E}" presName="spaceBetweenRectangles" presStyleCnt="0"/>
      <dgm:spPr/>
    </dgm:pt>
    <dgm:pt modelId="{0433534C-1B89-624F-A4D6-9FD6FDB6832C}" type="pres">
      <dgm:prSet presAssocID="{16ED1761-44E9-40DF-8D92-C8ED9E812EF4}" presName="parentLin" presStyleCnt="0"/>
      <dgm:spPr/>
    </dgm:pt>
    <dgm:pt modelId="{749C98A5-CB6E-E445-9BD9-D38173BEABD5}" type="pres">
      <dgm:prSet presAssocID="{16ED1761-44E9-40DF-8D92-C8ED9E812EF4}" presName="parentLeftMargin" presStyleLbl="node1" presStyleIdx="0" presStyleCnt="2"/>
      <dgm:spPr/>
    </dgm:pt>
    <dgm:pt modelId="{780DF5E9-6965-5647-89AD-E937612BCEB3}" type="pres">
      <dgm:prSet presAssocID="{16ED1761-44E9-40DF-8D92-C8ED9E812E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904892-FBE5-4340-8DB3-172041F31BA1}" type="pres">
      <dgm:prSet presAssocID="{16ED1761-44E9-40DF-8D92-C8ED9E812EF4}" presName="negativeSpace" presStyleCnt="0"/>
      <dgm:spPr/>
    </dgm:pt>
    <dgm:pt modelId="{682B03B0-7E2C-0342-8E93-52F56AFC54E8}" type="pres">
      <dgm:prSet presAssocID="{16ED1761-44E9-40DF-8D92-C8ED9E812E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AFCF21-955B-1F45-8915-0EAAABDF321A}" type="presOf" srcId="{8CE6E18C-EEDA-40A6-9FB7-3ABBCB1D6D30}" destId="{682B03B0-7E2C-0342-8E93-52F56AFC54E8}" srcOrd="0" destOrd="1" presId="urn:microsoft.com/office/officeart/2005/8/layout/list1"/>
    <dgm:cxn modelId="{275D8625-5A80-E647-81A1-2A1C4598B643}" type="presOf" srcId="{ABE9F702-B790-4446-9D3A-A8239F74A91B}" destId="{682B03B0-7E2C-0342-8E93-52F56AFC54E8}" srcOrd="0" destOrd="0" presId="urn:microsoft.com/office/officeart/2005/8/layout/list1"/>
    <dgm:cxn modelId="{3A00C436-DE8A-42CC-8084-40E516E591BD}" srcId="{16ED1761-44E9-40DF-8D92-C8ED9E812EF4}" destId="{ABE9F702-B790-4446-9D3A-A8239F74A91B}" srcOrd="0" destOrd="0" parTransId="{EAE48A3F-B45B-44AA-86B0-98A8DFCF82EE}" sibTransId="{C1BBCA8E-5124-44A2-B3BD-4D2F0EEBB837}"/>
    <dgm:cxn modelId="{5034523E-61AA-4ACD-B662-9A79CC86EA9F}" srcId="{16ED1761-44E9-40DF-8D92-C8ED9E812EF4}" destId="{43E9D5A0-EC70-4CB3-8808-6AEFEAE17E10}" srcOrd="2" destOrd="0" parTransId="{42D805CE-C911-4ED9-995D-ACCC361F9DCB}" sibTransId="{E849608A-0BE6-46AB-B56E-38748D7E4003}"/>
    <dgm:cxn modelId="{0AB0A142-71BA-904B-A18C-766B4DB83262}" type="presOf" srcId="{E2CB8A7B-BFA1-462E-B368-C8F6B9879B81}" destId="{C46EEC96-FE4C-4543-97FA-B93623429C02}" srcOrd="0" destOrd="0" presId="urn:microsoft.com/office/officeart/2005/8/layout/list1"/>
    <dgm:cxn modelId="{A4ED075A-DD03-8041-A60B-C42AEDCB48C4}" type="presOf" srcId="{8803DEE6-3E66-48EF-A564-5055BFEDAAD4}" destId="{C46EEC96-FE4C-4543-97FA-B93623429C02}" srcOrd="0" destOrd="1" presId="urn:microsoft.com/office/officeart/2005/8/layout/list1"/>
    <dgm:cxn modelId="{4EE2E761-7AE7-0D47-8030-9548E9CD9933}" type="presOf" srcId="{16ED1761-44E9-40DF-8D92-C8ED9E812EF4}" destId="{749C98A5-CB6E-E445-9BD9-D38173BEABD5}" srcOrd="0" destOrd="0" presId="urn:microsoft.com/office/officeart/2005/8/layout/list1"/>
    <dgm:cxn modelId="{15E7379A-4FC3-8343-A91B-BCD807A001ED}" type="presOf" srcId="{7DC3674A-41FD-4A4F-B27F-C6B60A562F6F}" destId="{34BD040D-B4E7-EF43-8A54-C2D71D07F6F6}" srcOrd="0" destOrd="0" presId="urn:microsoft.com/office/officeart/2005/8/layout/list1"/>
    <dgm:cxn modelId="{C6FF0CCB-B547-4469-A75E-240E5515DADC}" srcId="{7DC3674A-41FD-4A4F-B27F-C6B60A562F6F}" destId="{16ED1761-44E9-40DF-8D92-C8ED9E812EF4}" srcOrd="1" destOrd="0" parTransId="{BDA9A107-1E3A-4E6F-A695-73FB5434EC9E}" sibTransId="{34083432-7A6F-4CE4-A184-E500FEC8FDB3}"/>
    <dgm:cxn modelId="{810D3ECC-4A62-6541-8153-711CC53B7583}" type="presOf" srcId="{16ED1761-44E9-40DF-8D92-C8ED9E812EF4}" destId="{780DF5E9-6965-5647-89AD-E937612BCEB3}" srcOrd="1" destOrd="0" presId="urn:microsoft.com/office/officeart/2005/8/layout/list1"/>
    <dgm:cxn modelId="{8B620BCD-E88F-B547-838B-B8F5C8EFB029}" type="presOf" srcId="{63BBD47A-0B94-4C4F-B028-EB7F09FF2AB1}" destId="{0D119D6D-A3AB-234F-BC33-1540DCF6F970}" srcOrd="0" destOrd="0" presId="urn:microsoft.com/office/officeart/2005/8/layout/list1"/>
    <dgm:cxn modelId="{E00E7FD1-24CD-4D9E-BA55-F9F3B7C4200C}" srcId="{7DC3674A-41FD-4A4F-B27F-C6B60A562F6F}" destId="{63BBD47A-0B94-4C4F-B028-EB7F09FF2AB1}" srcOrd="0" destOrd="0" parTransId="{2F0E1082-1CAA-4226-9F6D-AE169ED7F602}" sibTransId="{D85B0219-30A5-4D06-8E0B-437E68F1C01E}"/>
    <dgm:cxn modelId="{509D52DC-DE2B-F14F-969C-7858C4D2D287}" type="presOf" srcId="{43E9D5A0-EC70-4CB3-8808-6AEFEAE17E10}" destId="{682B03B0-7E2C-0342-8E93-52F56AFC54E8}" srcOrd="0" destOrd="2" presId="urn:microsoft.com/office/officeart/2005/8/layout/list1"/>
    <dgm:cxn modelId="{DBB462E5-2678-425C-B27F-E79CB88B7E82}" srcId="{16ED1761-44E9-40DF-8D92-C8ED9E812EF4}" destId="{8CE6E18C-EEDA-40A6-9FB7-3ABBCB1D6D30}" srcOrd="1" destOrd="0" parTransId="{C6BA65B3-7536-47CF-93E0-39671BAB14A8}" sibTransId="{1EE9EA76-C253-4358-B3D6-B8FD370DAB5D}"/>
    <dgm:cxn modelId="{E0A62CF3-68C0-4CCC-ABDB-F7A4E93759F8}" srcId="{63BBD47A-0B94-4C4F-B028-EB7F09FF2AB1}" destId="{8803DEE6-3E66-48EF-A564-5055BFEDAAD4}" srcOrd="1" destOrd="0" parTransId="{2DD5F49C-147F-40B5-9E83-0D47A3E4D06C}" sibTransId="{79E69D18-439E-4646-8A8C-E0BA4E96E80C}"/>
    <dgm:cxn modelId="{DC4CD7F6-A7EE-234A-981D-C2E136B7665A}" type="presOf" srcId="{63BBD47A-0B94-4C4F-B028-EB7F09FF2AB1}" destId="{B24C7FB8-04CE-0347-A73B-06FFBB953A0F}" srcOrd="1" destOrd="0" presId="urn:microsoft.com/office/officeart/2005/8/layout/list1"/>
    <dgm:cxn modelId="{476660FE-3DA7-43B1-A087-46D3AAE89795}" srcId="{63BBD47A-0B94-4C4F-B028-EB7F09FF2AB1}" destId="{E2CB8A7B-BFA1-462E-B368-C8F6B9879B81}" srcOrd="0" destOrd="0" parTransId="{6D152276-DBFF-443C-92DF-FF1275E54990}" sibTransId="{75C9A62C-4F79-4C79-B8A7-DFFA1AC294ED}"/>
    <dgm:cxn modelId="{5CE6E651-BC9E-5B40-B0C6-CB7FA99A2BF4}" type="presParOf" srcId="{34BD040D-B4E7-EF43-8A54-C2D71D07F6F6}" destId="{3A12053E-4009-2949-9055-D21D929BC4FA}" srcOrd="0" destOrd="0" presId="urn:microsoft.com/office/officeart/2005/8/layout/list1"/>
    <dgm:cxn modelId="{6B591863-BA07-D84A-9EFA-21F5F9F93579}" type="presParOf" srcId="{3A12053E-4009-2949-9055-D21D929BC4FA}" destId="{0D119D6D-A3AB-234F-BC33-1540DCF6F970}" srcOrd="0" destOrd="0" presId="urn:microsoft.com/office/officeart/2005/8/layout/list1"/>
    <dgm:cxn modelId="{B3C12EF8-D7FB-E046-BD8C-EBF72C389795}" type="presParOf" srcId="{3A12053E-4009-2949-9055-D21D929BC4FA}" destId="{B24C7FB8-04CE-0347-A73B-06FFBB953A0F}" srcOrd="1" destOrd="0" presId="urn:microsoft.com/office/officeart/2005/8/layout/list1"/>
    <dgm:cxn modelId="{0735B184-DA3F-364C-9B7B-F86072A62811}" type="presParOf" srcId="{34BD040D-B4E7-EF43-8A54-C2D71D07F6F6}" destId="{880B8E88-177F-2D4F-8DD7-C475DB9CCDC5}" srcOrd="1" destOrd="0" presId="urn:microsoft.com/office/officeart/2005/8/layout/list1"/>
    <dgm:cxn modelId="{DDA48D0F-3E98-E440-9ACC-57ECE644D068}" type="presParOf" srcId="{34BD040D-B4E7-EF43-8A54-C2D71D07F6F6}" destId="{C46EEC96-FE4C-4543-97FA-B93623429C02}" srcOrd="2" destOrd="0" presId="urn:microsoft.com/office/officeart/2005/8/layout/list1"/>
    <dgm:cxn modelId="{FF150D34-6A2C-4644-B069-C3E203E4BAD4}" type="presParOf" srcId="{34BD040D-B4E7-EF43-8A54-C2D71D07F6F6}" destId="{C7731F7F-6693-0246-AED1-0B4495697401}" srcOrd="3" destOrd="0" presId="urn:microsoft.com/office/officeart/2005/8/layout/list1"/>
    <dgm:cxn modelId="{57254DA3-8039-A84D-A3F2-EB05D2DE5029}" type="presParOf" srcId="{34BD040D-B4E7-EF43-8A54-C2D71D07F6F6}" destId="{0433534C-1B89-624F-A4D6-9FD6FDB6832C}" srcOrd="4" destOrd="0" presId="urn:microsoft.com/office/officeart/2005/8/layout/list1"/>
    <dgm:cxn modelId="{C4542C3F-A22D-5E46-A5FC-AF62CDDA1FF8}" type="presParOf" srcId="{0433534C-1B89-624F-A4D6-9FD6FDB6832C}" destId="{749C98A5-CB6E-E445-9BD9-D38173BEABD5}" srcOrd="0" destOrd="0" presId="urn:microsoft.com/office/officeart/2005/8/layout/list1"/>
    <dgm:cxn modelId="{FDA8632D-6E2F-8343-9146-7527B2229A20}" type="presParOf" srcId="{0433534C-1B89-624F-A4D6-9FD6FDB6832C}" destId="{780DF5E9-6965-5647-89AD-E937612BCEB3}" srcOrd="1" destOrd="0" presId="urn:microsoft.com/office/officeart/2005/8/layout/list1"/>
    <dgm:cxn modelId="{3092AB4B-656D-E14C-8092-73B01011176D}" type="presParOf" srcId="{34BD040D-B4E7-EF43-8A54-C2D71D07F6F6}" destId="{B3904892-FBE5-4340-8DB3-172041F31BA1}" srcOrd="5" destOrd="0" presId="urn:microsoft.com/office/officeart/2005/8/layout/list1"/>
    <dgm:cxn modelId="{3015E4E8-FA28-9B40-9793-25C23D94E6CD}" type="presParOf" srcId="{34BD040D-B4E7-EF43-8A54-C2D71D07F6F6}" destId="{682B03B0-7E2C-0342-8E93-52F56AFC54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3DCEED-BF26-2943-89DE-D6F89771779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A2376FD-3304-7F4F-940C-8FEC31513464}">
      <dgm:prSet custT="1"/>
      <dgm:spPr/>
      <dgm:t>
        <a:bodyPr/>
        <a:lstStyle/>
        <a:p>
          <a:r>
            <a:rPr lang="tr-TR" sz="2800" dirty="0"/>
            <a:t>Sonuç olarak </a:t>
          </a:r>
          <a:r>
            <a:rPr lang="tr-TR" sz="2800" dirty="0" err="1"/>
            <a:t>Trombotik</a:t>
          </a:r>
          <a:r>
            <a:rPr lang="tr-TR" sz="2800" dirty="0"/>
            <a:t> sürecin bir sonucu olarak, </a:t>
          </a:r>
          <a:r>
            <a:rPr lang="tr-TR" sz="2800" dirty="0" err="1"/>
            <a:t>trombosit</a:t>
          </a:r>
          <a:r>
            <a:rPr lang="tr-TR" sz="2800" dirty="0"/>
            <a:t> ve pıhtılaşma faktörlerinin tüketimi ve </a:t>
          </a:r>
          <a:r>
            <a:rPr lang="tr-TR" sz="2800" dirty="0" err="1"/>
            <a:t>hemorajik</a:t>
          </a:r>
          <a:r>
            <a:rPr lang="tr-TR" sz="2800" dirty="0"/>
            <a:t> </a:t>
          </a:r>
          <a:r>
            <a:rPr lang="tr-TR" sz="2800" dirty="0" err="1"/>
            <a:t>diyateze</a:t>
          </a:r>
          <a:r>
            <a:rPr lang="tr-TR" sz="2800" dirty="0"/>
            <a:t> yol açan </a:t>
          </a:r>
          <a:r>
            <a:rPr lang="tr-TR" sz="2800" dirty="0" err="1"/>
            <a:t>plazminojenin</a:t>
          </a:r>
          <a:r>
            <a:rPr lang="tr-TR" sz="2800" dirty="0"/>
            <a:t> aktivasyonu vardır.</a:t>
          </a:r>
          <a:r>
            <a:rPr lang="tr-TR" sz="2800" b="0" i="0" u="none" dirty="0"/>
            <a:t> </a:t>
          </a:r>
          <a:endParaRPr lang="tr-TR" sz="2800" dirty="0"/>
        </a:p>
      </dgm:t>
    </dgm:pt>
    <dgm:pt modelId="{55F3908A-4FA8-B643-8263-67859AF1BE8B}" type="parTrans" cxnId="{885BEB69-CB61-0141-8A04-DAA6DF548AAB}">
      <dgm:prSet/>
      <dgm:spPr/>
      <dgm:t>
        <a:bodyPr/>
        <a:lstStyle/>
        <a:p>
          <a:endParaRPr lang="tr-TR"/>
        </a:p>
      </dgm:t>
    </dgm:pt>
    <dgm:pt modelId="{C81B7C51-19C2-9041-BA5B-BA1D3B020D51}" type="sibTrans" cxnId="{885BEB69-CB61-0141-8A04-DAA6DF548AAB}">
      <dgm:prSet/>
      <dgm:spPr/>
      <dgm:t>
        <a:bodyPr/>
        <a:lstStyle/>
        <a:p>
          <a:endParaRPr lang="tr-TR"/>
        </a:p>
      </dgm:t>
    </dgm:pt>
    <dgm:pt modelId="{EDE759D5-3088-E24D-8167-D00C76105398}" type="pres">
      <dgm:prSet presAssocID="{1A3DCEED-BF26-2943-89DE-D6F897717796}" presName="linear" presStyleCnt="0">
        <dgm:presLayoutVars>
          <dgm:animLvl val="lvl"/>
          <dgm:resizeHandles val="exact"/>
        </dgm:presLayoutVars>
      </dgm:prSet>
      <dgm:spPr/>
    </dgm:pt>
    <dgm:pt modelId="{9CBF1A2A-F0CC-994B-B89F-A9A517CD91B2}" type="pres">
      <dgm:prSet presAssocID="{6A2376FD-3304-7F4F-940C-8FEC31513464}" presName="parentText" presStyleLbl="node1" presStyleIdx="0" presStyleCnt="1" custScaleY="644609" custLinFactNeighborX="567" custLinFactNeighborY="-29625">
        <dgm:presLayoutVars>
          <dgm:chMax val="0"/>
          <dgm:bulletEnabled val="1"/>
        </dgm:presLayoutVars>
      </dgm:prSet>
      <dgm:spPr/>
    </dgm:pt>
  </dgm:ptLst>
  <dgm:cxnLst>
    <dgm:cxn modelId="{885BEB69-CB61-0141-8A04-DAA6DF548AAB}" srcId="{1A3DCEED-BF26-2943-89DE-D6F897717796}" destId="{6A2376FD-3304-7F4F-940C-8FEC31513464}" srcOrd="0" destOrd="0" parTransId="{55F3908A-4FA8-B643-8263-67859AF1BE8B}" sibTransId="{C81B7C51-19C2-9041-BA5B-BA1D3B020D51}"/>
    <dgm:cxn modelId="{741FDC7B-6F09-504F-A3EF-87D67C2FAB65}" type="presOf" srcId="{6A2376FD-3304-7F4F-940C-8FEC31513464}" destId="{9CBF1A2A-F0CC-994B-B89F-A9A517CD91B2}" srcOrd="0" destOrd="0" presId="urn:microsoft.com/office/officeart/2005/8/layout/vList2"/>
    <dgm:cxn modelId="{7C37F4D1-40D0-7846-AE23-37BFEF366A42}" type="presOf" srcId="{1A3DCEED-BF26-2943-89DE-D6F897717796}" destId="{EDE759D5-3088-E24D-8167-D00C76105398}" srcOrd="0" destOrd="0" presId="urn:microsoft.com/office/officeart/2005/8/layout/vList2"/>
    <dgm:cxn modelId="{359CC5D5-1020-9349-902A-CD3C4134F2C9}" type="presParOf" srcId="{EDE759D5-3088-E24D-8167-D00C76105398}" destId="{9CBF1A2A-F0CC-994B-B89F-A9A517CD91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19D82F-3369-4344-8547-619C86B0F6DB}" type="doc">
      <dgm:prSet loTypeId="urn:microsoft.com/office/officeart/2005/8/layout/venn3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2A3CD6-9FAE-4AF6-95F4-D22759FF5B7A}">
      <dgm:prSet custT="1"/>
      <dgm:spPr/>
      <dgm:t>
        <a:bodyPr/>
        <a:lstStyle/>
        <a:p>
          <a:r>
            <a:rPr lang="tr-TR" sz="2000" b="0" i="0" baseline="0" dirty="0"/>
            <a:t>DIC, </a:t>
          </a:r>
          <a:r>
            <a:rPr lang="tr-TR" sz="2000" b="1" i="0" baseline="0" dirty="0"/>
            <a:t>kontrolsüz trombin oluşumu</a:t>
          </a:r>
          <a:r>
            <a:rPr lang="tr-TR" sz="2000" b="0" i="0" baseline="0" dirty="0"/>
            <a:t> ile karakterize sistemik bir bozukluktur.</a:t>
          </a:r>
          <a:endParaRPr lang="en-US" sz="2000" dirty="0"/>
        </a:p>
      </dgm:t>
    </dgm:pt>
    <dgm:pt modelId="{A21E4FCF-D884-40BC-B1A4-5EC7020C6B34}" type="parTrans" cxnId="{9C143B5C-AE5E-4665-8052-987D51567F9E}">
      <dgm:prSet/>
      <dgm:spPr/>
      <dgm:t>
        <a:bodyPr/>
        <a:lstStyle/>
        <a:p>
          <a:endParaRPr lang="en-US"/>
        </a:p>
      </dgm:t>
    </dgm:pt>
    <dgm:pt modelId="{85A56EF2-0AE1-40BF-807F-C4FF25898447}" type="sibTrans" cxnId="{9C143B5C-AE5E-4665-8052-987D51567F9E}">
      <dgm:prSet/>
      <dgm:spPr/>
      <dgm:t>
        <a:bodyPr/>
        <a:lstStyle/>
        <a:p>
          <a:endParaRPr lang="en-US"/>
        </a:p>
      </dgm:t>
    </dgm:pt>
    <dgm:pt modelId="{DC69B71E-B9F2-410E-8A39-8B8E6410741E}">
      <dgm:prSet custT="1"/>
      <dgm:spPr/>
      <dgm:t>
        <a:bodyPr/>
        <a:lstStyle/>
        <a:p>
          <a:r>
            <a:rPr lang="tr-TR" sz="2000" b="0" i="0" baseline="0" dirty="0"/>
            <a:t>Tromboz ve kanama </a:t>
          </a:r>
          <a:r>
            <a:rPr lang="tr-TR" sz="2000" b="1" i="0" baseline="0" dirty="0"/>
            <a:t>aynı anda</a:t>
          </a:r>
          <a:r>
            <a:rPr lang="tr-TR" sz="2000" b="0" i="0" baseline="0" dirty="0"/>
            <a:t> görülebilir.</a:t>
          </a:r>
          <a:endParaRPr lang="en-US" sz="2000" dirty="0"/>
        </a:p>
      </dgm:t>
    </dgm:pt>
    <dgm:pt modelId="{7A158065-6C93-4A1F-8F4C-593800FB494A}" type="parTrans" cxnId="{83727FA7-5559-4483-95D7-FD7B16F5EA93}">
      <dgm:prSet/>
      <dgm:spPr/>
      <dgm:t>
        <a:bodyPr/>
        <a:lstStyle/>
        <a:p>
          <a:endParaRPr lang="en-US"/>
        </a:p>
      </dgm:t>
    </dgm:pt>
    <dgm:pt modelId="{F414B0F7-EF60-45E8-88AB-F0D1E95F5E4C}" type="sibTrans" cxnId="{83727FA7-5559-4483-95D7-FD7B16F5EA93}">
      <dgm:prSet/>
      <dgm:spPr/>
      <dgm:t>
        <a:bodyPr/>
        <a:lstStyle/>
        <a:p>
          <a:endParaRPr lang="en-US"/>
        </a:p>
      </dgm:t>
    </dgm:pt>
    <dgm:pt modelId="{620D2FF4-07D9-412F-BCBE-132884396211}">
      <dgm:prSet custT="1"/>
      <dgm:spPr/>
      <dgm:t>
        <a:bodyPr/>
        <a:lstStyle/>
        <a:p>
          <a:r>
            <a:rPr lang="tr-TR" sz="2000" b="0" i="0" baseline="0" dirty="0"/>
            <a:t>Laboratuvar bulguları </a:t>
          </a:r>
          <a:r>
            <a:rPr lang="tr-TR" sz="2000" b="1" i="0" baseline="0" dirty="0"/>
            <a:t>tüketim ve fibrinolizi</a:t>
          </a:r>
          <a:r>
            <a:rPr lang="tr-TR" sz="2000" b="0" i="0" baseline="0" dirty="0"/>
            <a:t> yansıtır.</a:t>
          </a:r>
          <a:endParaRPr lang="en-US" sz="2000" dirty="0"/>
        </a:p>
      </dgm:t>
    </dgm:pt>
    <dgm:pt modelId="{7464A476-00EB-4EBA-B107-0E2B2A1A7D5B}" type="parTrans" cxnId="{E12AE3ED-5ABD-4A34-AD63-2AAAEEFEA5FC}">
      <dgm:prSet/>
      <dgm:spPr/>
      <dgm:t>
        <a:bodyPr/>
        <a:lstStyle/>
        <a:p>
          <a:endParaRPr lang="en-US"/>
        </a:p>
      </dgm:t>
    </dgm:pt>
    <dgm:pt modelId="{E95C55FE-C17F-4557-8D62-617AF3D9F86E}" type="sibTrans" cxnId="{E12AE3ED-5ABD-4A34-AD63-2AAAEEFEA5FC}">
      <dgm:prSet/>
      <dgm:spPr/>
      <dgm:t>
        <a:bodyPr/>
        <a:lstStyle/>
        <a:p>
          <a:endParaRPr lang="en-US"/>
        </a:p>
      </dgm:t>
    </dgm:pt>
    <dgm:pt modelId="{77E99E79-8C24-4197-A758-A109758F3B09}">
      <dgm:prSet custT="1"/>
      <dgm:spPr/>
      <dgm:t>
        <a:bodyPr/>
        <a:lstStyle/>
        <a:p>
          <a:r>
            <a:rPr lang="tr-TR" sz="2000" b="0" i="0" baseline="0" dirty="0"/>
            <a:t>DIC </a:t>
          </a:r>
          <a:r>
            <a:rPr lang="tr-TR" sz="2000" b="1" i="0" baseline="0" dirty="0"/>
            <a:t>daima altta yatan bir hastalığa ikincildir</a:t>
          </a:r>
          <a:r>
            <a:rPr lang="tr-TR" sz="1500" b="0" i="0" baseline="0" dirty="0"/>
            <a:t>.</a:t>
          </a:r>
          <a:endParaRPr lang="en-US" sz="1500" dirty="0"/>
        </a:p>
      </dgm:t>
    </dgm:pt>
    <dgm:pt modelId="{3679F541-2E08-4122-A3CD-5D376D5B8572}" type="parTrans" cxnId="{7BC595D1-1C85-46D8-AA83-5CFB8732FF40}">
      <dgm:prSet/>
      <dgm:spPr/>
      <dgm:t>
        <a:bodyPr/>
        <a:lstStyle/>
        <a:p>
          <a:endParaRPr lang="en-US"/>
        </a:p>
      </dgm:t>
    </dgm:pt>
    <dgm:pt modelId="{89B0D311-5A21-4735-968B-8F6981C5ACB1}" type="sibTrans" cxnId="{7BC595D1-1C85-46D8-AA83-5CFB8732FF40}">
      <dgm:prSet/>
      <dgm:spPr/>
      <dgm:t>
        <a:bodyPr/>
        <a:lstStyle/>
        <a:p>
          <a:endParaRPr lang="en-US"/>
        </a:p>
      </dgm:t>
    </dgm:pt>
    <dgm:pt modelId="{43D3AA8B-6ACD-DA48-AF46-C2A9801ECCF3}" type="pres">
      <dgm:prSet presAssocID="{2219D82F-3369-4344-8547-619C86B0F6DB}" presName="Name0" presStyleCnt="0">
        <dgm:presLayoutVars>
          <dgm:dir/>
          <dgm:resizeHandles val="exact"/>
        </dgm:presLayoutVars>
      </dgm:prSet>
      <dgm:spPr/>
    </dgm:pt>
    <dgm:pt modelId="{D794D775-C1AC-F244-9353-DEC8363C3CA2}" type="pres">
      <dgm:prSet presAssocID="{AC2A3CD6-9FAE-4AF6-95F4-D22759FF5B7A}" presName="Name5" presStyleLbl="vennNode1" presStyleIdx="0" presStyleCnt="4">
        <dgm:presLayoutVars>
          <dgm:bulletEnabled val="1"/>
        </dgm:presLayoutVars>
      </dgm:prSet>
      <dgm:spPr/>
    </dgm:pt>
    <dgm:pt modelId="{2212A123-E616-E243-B5C9-18F2B5511286}" type="pres">
      <dgm:prSet presAssocID="{85A56EF2-0AE1-40BF-807F-C4FF25898447}" presName="space" presStyleCnt="0"/>
      <dgm:spPr/>
    </dgm:pt>
    <dgm:pt modelId="{77D0D1F2-1DE4-FC42-A120-F9CF4E4A05D9}" type="pres">
      <dgm:prSet presAssocID="{DC69B71E-B9F2-410E-8A39-8B8E6410741E}" presName="Name5" presStyleLbl="vennNode1" presStyleIdx="1" presStyleCnt="4">
        <dgm:presLayoutVars>
          <dgm:bulletEnabled val="1"/>
        </dgm:presLayoutVars>
      </dgm:prSet>
      <dgm:spPr/>
    </dgm:pt>
    <dgm:pt modelId="{2A79F59D-D4D8-1C4D-AF93-513B1A63BF4C}" type="pres">
      <dgm:prSet presAssocID="{F414B0F7-EF60-45E8-88AB-F0D1E95F5E4C}" presName="space" presStyleCnt="0"/>
      <dgm:spPr/>
    </dgm:pt>
    <dgm:pt modelId="{07009C54-ABB0-0547-924F-459452FCF7B4}" type="pres">
      <dgm:prSet presAssocID="{620D2FF4-07D9-412F-BCBE-132884396211}" presName="Name5" presStyleLbl="vennNode1" presStyleIdx="2" presStyleCnt="4">
        <dgm:presLayoutVars>
          <dgm:bulletEnabled val="1"/>
        </dgm:presLayoutVars>
      </dgm:prSet>
      <dgm:spPr/>
    </dgm:pt>
    <dgm:pt modelId="{A455BC81-3ED8-1744-A5BB-0C7756131095}" type="pres">
      <dgm:prSet presAssocID="{E95C55FE-C17F-4557-8D62-617AF3D9F86E}" presName="space" presStyleCnt="0"/>
      <dgm:spPr/>
    </dgm:pt>
    <dgm:pt modelId="{145D16B2-181F-CD45-85E2-596808BA2AFE}" type="pres">
      <dgm:prSet presAssocID="{77E99E79-8C24-4197-A758-A109758F3B09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52A73039-AC42-1243-8FCA-B9B8FBC96799}" type="presOf" srcId="{DC69B71E-B9F2-410E-8A39-8B8E6410741E}" destId="{77D0D1F2-1DE4-FC42-A120-F9CF4E4A05D9}" srcOrd="0" destOrd="0" presId="urn:microsoft.com/office/officeart/2005/8/layout/venn3"/>
    <dgm:cxn modelId="{9C143B5C-AE5E-4665-8052-987D51567F9E}" srcId="{2219D82F-3369-4344-8547-619C86B0F6DB}" destId="{AC2A3CD6-9FAE-4AF6-95F4-D22759FF5B7A}" srcOrd="0" destOrd="0" parTransId="{A21E4FCF-D884-40BC-B1A4-5EC7020C6B34}" sibTransId="{85A56EF2-0AE1-40BF-807F-C4FF25898447}"/>
    <dgm:cxn modelId="{83727FA7-5559-4483-95D7-FD7B16F5EA93}" srcId="{2219D82F-3369-4344-8547-619C86B0F6DB}" destId="{DC69B71E-B9F2-410E-8A39-8B8E6410741E}" srcOrd="1" destOrd="0" parTransId="{7A158065-6C93-4A1F-8F4C-593800FB494A}" sibTransId="{F414B0F7-EF60-45E8-88AB-F0D1E95F5E4C}"/>
    <dgm:cxn modelId="{675F85BC-1F96-FA41-8842-62C05DB41D65}" type="presOf" srcId="{AC2A3CD6-9FAE-4AF6-95F4-D22759FF5B7A}" destId="{D794D775-C1AC-F244-9353-DEC8363C3CA2}" srcOrd="0" destOrd="0" presId="urn:microsoft.com/office/officeart/2005/8/layout/venn3"/>
    <dgm:cxn modelId="{7A800DCE-E33F-464F-9A54-06541837B49E}" type="presOf" srcId="{620D2FF4-07D9-412F-BCBE-132884396211}" destId="{07009C54-ABB0-0547-924F-459452FCF7B4}" srcOrd="0" destOrd="0" presId="urn:microsoft.com/office/officeart/2005/8/layout/venn3"/>
    <dgm:cxn modelId="{7BC595D1-1C85-46D8-AA83-5CFB8732FF40}" srcId="{2219D82F-3369-4344-8547-619C86B0F6DB}" destId="{77E99E79-8C24-4197-A758-A109758F3B09}" srcOrd="3" destOrd="0" parTransId="{3679F541-2E08-4122-A3CD-5D376D5B8572}" sibTransId="{89B0D311-5A21-4735-968B-8F6981C5ACB1}"/>
    <dgm:cxn modelId="{79B9DCEB-B46B-334C-998E-7B7C612C8EBC}" type="presOf" srcId="{77E99E79-8C24-4197-A758-A109758F3B09}" destId="{145D16B2-181F-CD45-85E2-596808BA2AFE}" srcOrd="0" destOrd="0" presId="urn:microsoft.com/office/officeart/2005/8/layout/venn3"/>
    <dgm:cxn modelId="{84EA4BED-CE87-BE41-9A1F-CCF18A4E2CA6}" type="presOf" srcId="{2219D82F-3369-4344-8547-619C86B0F6DB}" destId="{43D3AA8B-6ACD-DA48-AF46-C2A9801ECCF3}" srcOrd="0" destOrd="0" presId="urn:microsoft.com/office/officeart/2005/8/layout/venn3"/>
    <dgm:cxn modelId="{E12AE3ED-5ABD-4A34-AD63-2AAAEEFEA5FC}" srcId="{2219D82F-3369-4344-8547-619C86B0F6DB}" destId="{620D2FF4-07D9-412F-BCBE-132884396211}" srcOrd="2" destOrd="0" parTransId="{7464A476-00EB-4EBA-B107-0E2B2A1A7D5B}" sibTransId="{E95C55FE-C17F-4557-8D62-617AF3D9F86E}"/>
    <dgm:cxn modelId="{5624CFD5-EE81-2344-9691-8344FE61AB1F}" type="presParOf" srcId="{43D3AA8B-6ACD-DA48-AF46-C2A9801ECCF3}" destId="{D794D775-C1AC-F244-9353-DEC8363C3CA2}" srcOrd="0" destOrd="0" presId="urn:microsoft.com/office/officeart/2005/8/layout/venn3"/>
    <dgm:cxn modelId="{25DE0167-F67B-E34B-8FDD-BBE7EE807703}" type="presParOf" srcId="{43D3AA8B-6ACD-DA48-AF46-C2A9801ECCF3}" destId="{2212A123-E616-E243-B5C9-18F2B5511286}" srcOrd="1" destOrd="0" presId="urn:microsoft.com/office/officeart/2005/8/layout/venn3"/>
    <dgm:cxn modelId="{681E40B6-FCE0-5E4F-91D7-5E49C245F3F6}" type="presParOf" srcId="{43D3AA8B-6ACD-DA48-AF46-C2A9801ECCF3}" destId="{77D0D1F2-1DE4-FC42-A120-F9CF4E4A05D9}" srcOrd="2" destOrd="0" presId="urn:microsoft.com/office/officeart/2005/8/layout/venn3"/>
    <dgm:cxn modelId="{6B5AEC45-7A7A-DE42-B998-FEF60DA52C52}" type="presParOf" srcId="{43D3AA8B-6ACD-DA48-AF46-C2A9801ECCF3}" destId="{2A79F59D-D4D8-1C4D-AF93-513B1A63BF4C}" srcOrd="3" destOrd="0" presId="urn:microsoft.com/office/officeart/2005/8/layout/venn3"/>
    <dgm:cxn modelId="{D886C25D-B660-CF44-8C9C-632F8088A51C}" type="presParOf" srcId="{43D3AA8B-6ACD-DA48-AF46-C2A9801ECCF3}" destId="{07009C54-ABB0-0547-924F-459452FCF7B4}" srcOrd="4" destOrd="0" presId="urn:microsoft.com/office/officeart/2005/8/layout/venn3"/>
    <dgm:cxn modelId="{259B28FA-0390-444E-A446-02FBB84B20F3}" type="presParOf" srcId="{43D3AA8B-6ACD-DA48-AF46-C2A9801ECCF3}" destId="{A455BC81-3ED8-1744-A5BB-0C7756131095}" srcOrd="5" destOrd="0" presId="urn:microsoft.com/office/officeart/2005/8/layout/venn3"/>
    <dgm:cxn modelId="{0C3F0501-3029-3640-A897-7E31AAEE388A}" type="presParOf" srcId="{43D3AA8B-6ACD-DA48-AF46-C2A9801ECCF3}" destId="{145D16B2-181F-CD45-85E2-596808BA2AF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84D13-9629-441B-80EC-97B7E30862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3BD20F-7F75-40B2-A1A1-7119F17A13A8}">
      <dgm:prSet/>
      <dgm:spPr/>
      <dgm:t>
        <a:bodyPr/>
        <a:lstStyle/>
        <a:p>
          <a:r>
            <a:rPr lang="tr-TR" b="0" i="0" baseline="0"/>
            <a:t>DIC, koagülasyon sisteminin </a:t>
          </a:r>
          <a:r>
            <a:rPr lang="tr-TR" b="1" i="0" baseline="0"/>
            <a:t>sistemik ve kontrolsüz şekilde aktive olduğu</a:t>
          </a:r>
          <a:r>
            <a:rPr lang="tr-TR" b="0" i="0" baseline="0"/>
            <a:t>, edinilmiş bir durumdur.</a:t>
          </a:r>
          <a:endParaRPr lang="en-US"/>
        </a:p>
      </dgm:t>
    </dgm:pt>
    <dgm:pt modelId="{B641506A-58CC-4483-AE05-88A04BCF9B1E}" type="parTrans" cxnId="{8C77E9A7-F86B-486A-BA47-9607754BF8AA}">
      <dgm:prSet/>
      <dgm:spPr/>
      <dgm:t>
        <a:bodyPr/>
        <a:lstStyle/>
        <a:p>
          <a:endParaRPr lang="en-US"/>
        </a:p>
      </dgm:t>
    </dgm:pt>
    <dgm:pt modelId="{23A2002C-B231-44CD-825B-3B897F9B71CE}" type="sibTrans" cxnId="{8C77E9A7-F86B-486A-BA47-9607754BF8AA}">
      <dgm:prSet/>
      <dgm:spPr/>
      <dgm:t>
        <a:bodyPr/>
        <a:lstStyle/>
        <a:p>
          <a:endParaRPr lang="en-US"/>
        </a:p>
      </dgm:t>
    </dgm:pt>
    <dgm:pt modelId="{1A801C86-1CB4-4BBC-94BD-5B4EE914B5CD}">
      <dgm:prSet/>
      <dgm:spPr/>
      <dgm:t>
        <a:bodyPr/>
        <a:lstStyle/>
        <a:p>
          <a:r>
            <a:rPr lang="tr-TR" b="0" i="0" baseline="0"/>
            <a:t>Koagülasyon lokal değil, </a:t>
          </a:r>
          <a:r>
            <a:rPr lang="tr-TR" b="1" i="0" baseline="0"/>
            <a:t>yaygın</a:t>
          </a:r>
          <a:r>
            <a:rPr lang="tr-TR" b="0" i="0" baseline="0"/>
            <a:t> hale gelir.</a:t>
          </a:r>
          <a:endParaRPr lang="en-US"/>
        </a:p>
      </dgm:t>
    </dgm:pt>
    <dgm:pt modelId="{8326776F-4D21-4259-94FC-C39EFC538BDF}" type="parTrans" cxnId="{2108DD7E-83B3-44E2-AD10-2536318CFA2F}">
      <dgm:prSet/>
      <dgm:spPr/>
      <dgm:t>
        <a:bodyPr/>
        <a:lstStyle/>
        <a:p>
          <a:endParaRPr lang="en-US"/>
        </a:p>
      </dgm:t>
    </dgm:pt>
    <dgm:pt modelId="{D64000B2-0A3D-4FE4-8B0D-3D2F8B48C990}" type="sibTrans" cxnId="{2108DD7E-83B3-44E2-AD10-2536318CFA2F}">
      <dgm:prSet/>
      <dgm:spPr/>
      <dgm:t>
        <a:bodyPr/>
        <a:lstStyle/>
        <a:p>
          <a:endParaRPr lang="en-US"/>
        </a:p>
      </dgm:t>
    </dgm:pt>
    <dgm:pt modelId="{22169963-2395-489E-98DE-377E2F613C59}">
      <dgm:prSet/>
      <dgm:spPr/>
      <dgm:t>
        <a:bodyPr/>
        <a:lstStyle/>
        <a:p>
          <a:r>
            <a:rPr lang="tr-TR" b="0" i="0" baseline="0"/>
            <a:t>Temel sorun, dolaşım boyunca </a:t>
          </a:r>
          <a:r>
            <a:rPr lang="tr-TR" b="1" i="0" baseline="0"/>
            <a:t>aşırı trombin oluşumudur</a:t>
          </a:r>
          <a:r>
            <a:rPr lang="tr-TR" b="0" i="0" baseline="0"/>
            <a:t>.</a:t>
          </a:r>
          <a:endParaRPr lang="en-US"/>
        </a:p>
      </dgm:t>
    </dgm:pt>
    <dgm:pt modelId="{4424D8B0-4071-418E-B2F8-4527BF8E42D8}" type="parTrans" cxnId="{73FEE37F-BC94-41F9-A713-B2FCA8368BC6}">
      <dgm:prSet/>
      <dgm:spPr/>
      <dgm:t>
        <a:bodyPr/>
        <a:lstStyle/>
        <a:p>
          <a:endParaRPr lang="en-US"/>
        </a:p>
      </dgm:t>
    </dgm:pt>
    <dgm:pt modelId="{1C5A1C75-7A88-4173-9F39-7218062AB3DA}" type="sibTrans" cxnId="{73FEE37F-BC94-41F9-A713-B2FCA8368BC6}">
      <dgm:prSet/>
      <dgm:spPr/>
      <dgm:t>
        <a:bodyPr/>
        <a:lstStyle/>
        <a:p>
          <a:endParaRPr lang="en-US"/>
        </a:p>
      </dgm:t>
    </dgm:pt>
    <dgm:pt modelId="{A87420DF-3820-4452-964A-BD5080BDBA14}" type="pres">
      <dgm:prSet presAssocID="{D2284D13-9629-441B-80EC-97B7E3086298}" presName="root" presStyleCnt="0">
        <dgm:presLayoutVars>
          <dgm:dir/>
          <dgm:resizeHandles val="exact"/>
        </dgm:presLayoutVars>
      </dgm:prSet>
      <dgm:spPr/>
    </dgm:pt>
    <dgm:pt modelId="{58780956-C0DA-471F-B25A-7C9B29879218}" type="pres">
      <dgm:prSet presAssocID="{D33BD20F-7F75-40B2-A1A1-7119F17A13A8}" presName="compNode" presStyleCnt="0"/>
      <dgm:spPr/>
    </dgm:pt>
    <dgm:pt modelId="{0ABE6B08-4C05-43F1-8686-D2C79C8290EA}" type="pres">
      <dgm:prSet presAssocID="{D33BD20F-7F75-40B2-A1A1-7119F17A13A8}" presName="bgRect" presStyleLbl="bgShp" presStyleIdx="0" presStyleCnt="3"/>
      <dgm:spPr/>
    </dgm:pt>
    <dgm:pt modelId="{DD905E82-DCEE-4F0D-9CAE-C3C106D7BCC4}" type="pres">
      <dgm:prSet presAssocID="{D33BD20F-7F75-40B2-A1A1-7119F17A13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tası"/>
        </a:ext>
      </dgm:extLst>
    </dgm:pt>
    <dgm:pt modelId="{060BFE30-3A5A-4E70-A31A-5AB8C5C755A7}" type="pres">
      <dgm:prSet presAssocID="{D33BD20F-7F75-40B2-A1A1-7119F17A13A8}" presName="spaceRect" presStyleCnt="0"/>
      <dgm:spPr/>
    </dgm:pt>
    <dgm:pt modelId="{5C54ED2E-0784-4069-BA55-38D491945AB4}" type="pres">
      <dgm:prSet presAssocID="{D33BD20F-7F75-40B2-A1A1-7119F17A13A8}" presName="parTx" presStyleLbl="revTx" presStyleIdx="0" presStyleCnt="3">
        <dgm:presLayoutVars>
          <dgm:chMax val="0"/>
          <dgm:chPref val="0"/>
        </dgm:presLayoutVars>
      </dgm:prSet>
      <dgm:spPr/>
    </dgm:pt>
    <dgm:pt modelId="{1A65B4F7-E1A3-4E23-94A1-6100EE4BDA6E}" type="pres">
      <dgm:prSet presAssocID="{23A2002C-B231-44CD-825B-3B897F9B71CE}" presName="sibTrans" presStyleCnt="0"/>
      <dgm:spPr/>
    </dgm:pt>
    <dgm:pt modelId="{26179F37-CC00-4BAC-A76C-2714AF17CCD5}" type="pres">
      <dgm:prSet presAssocID="{1A801C86-1CB4-4BBC-94BD-5B4EE914B5CD}" presName="compNode" presStyleCnt="0"/>
      <dgm:spPr/>
    </dgm:pt>
    <dgm:pt modelId="{B4CF94AE-A3C3-4B70-A0AD-C5ED2C2A4033}" type="pres">
      <dgm:prSet presAssocID="{1A801C86-1CB4-4BBC-94BD-5B4EE914B5CD}" presName="bgRect" presStyleLbl="bgShp" presStyleIdx="1" presStyleCnt="3"/>
      <dgm:spPr/>
    </dgm:pt>
    <dgm:pt modelId="{461C53B2-00AB-413B-A2CF-FF4FB55B9A0E}" type="pres">
      <dgm:prSet presAssocID="{1A801C86-1CB4-4BBC-94BD-5B4EE914B5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9A4BB5C0-5541-4EB8-9198-AD5774AE254A}" type="pres">
      <dgm:prSet presAssocID="{1A801C86-1CB4-4BBC-94BD-5B4EE914B5CD}" presName="spaceRect" presStyleCnt="0"/>
      <dgm:spPr/>
    </dgm:pt>
    <dgm:pt modelId="{86BF03B0-B248-4AF7-B69E-477EE969830D}" type="pres">
      <dgm:prSet presAssocID="{1A801C86-1CB4-4BBC-94BD-5B4EE914B5CD}" presName="parTx" presStyleLbl="revTx" presStyleIdx="1" presStyleCnt="3">
        <dgm:presLayoutVars>
          <dgm:chMax val="0"/>
          <dgm:chPref val="0"/>
        </dgm:presLayoutVars>
      </dgm:prSet>
      <dgm:spPr/>
    </dgm:pt>
    <dgm:pt modelId="{9AE87CF0-C7CA-47F7-9187-B0B8AC30347F}" type="pres">
      <dgm:prSet presAssocID="{D64000B2-0A3D-4FE4-8B0D-3D2F8B48C990}" presName="sibTrans" presStyleCnt="0"/>
      <dgm:spPr/>
    </dgm:pt>
    <dgm:pt modelId="{4D056EE6-C8BE-4578-95E3-6026D01C9A44}" type="pres">
      <dgm:prSet presAssocID="{22169963-2395-489E-98DE-377E2F613C59}" presName="compNode" presStyleCnt="0"/>
      <dgm:spPr/>
    </dgm:pt>
    <dgm:pt modelId="{D51DFD9F-0406-43F3-BAB7-60210B5E50DF}" type="pres">
      <dgm:prSet presAssocID="{22169963-2395-489E-98DE-377E2F613C59}" presName="bgRect" presStyleLbl="bgShp" presStyleIdx="2" presStyleCnt="3"/>
      <dgm:spPr/>
    </dgm:pt>
    <dgm:pt modelId="{B98E36C8-6471-4BFF-BECC-1DD9E7CBC928}" type="pres">
      <dgm:prSet presAssocID="{22169963-2395-489E-98DE-377E2F613C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ıldırım"/>
        </a:ext>
      </dgm:extLst>
    </dgm:pt>
    <dgm:pt modelId="{68C5C09C-2DA9-4D64-8E18-DB50F0EBEE46}" type="pres">
      <dgm:prSet presAssocID="{22169963-2395-489E-98DE-377E2F613C59}" presName="spaceRect" presStyleCnt="0"/>
      <dgm:spPr/>
    </dgm:pt>
    <dgm:pt modelId="{5109DB4B-CA33-455D-A9FA-61852F91CE78}" type="pres">
      <dgm:prSet presAssocID="{22169963-2395-489E-98DE-377E2F613C5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1CA213-E4B7-4F5B-8366-66EE5DAA2BE4}" type="presOf" srcId="{D33BD20F-7F75-40B2-A1A1-7119F17A13A8}" destId="{5C54ED2E-0784-4069-BA55-38D491945AB4}" srcOrd="0" destOrd="0" presId="urn:microsoft.com/office/officeart/2018/2/layout/IconVerticalSolidList"/>
    <dgm:cxn modelId="{1F3EB075-EEE6-4170-A818-6C992E6744E1}" type="presOf" srcId="{22169963-2395-489E-98DE-377E2F613C59}" destId="{5109DB4B-CA33-455D-A9FA-61852F91CE78}" srcOrd="0" destOrd="0" presId="urn:microsoft.com/office/officeart/2018/2/layout/IconVerticalSolidList"/>
    <dgm:cxn modelId="{2108DD7E-83B3-44E2-AD10-2536318CFA2F}" srcId="{D2284D13-9629-441B-80EC-97B7E3086298}" destId="{1A801C86-1CB4-4BBC-94BD-5B4EE914B5CD}" srcOrd="1" destOrd="0" parTransId="{8326776F-4D21-4259-94FC-C39EFC538BDF}" sibTransId="{D64000B2-0A3D-4FE4-8B0D-3D2F8B48C990}"/>
    <dgm:cxn modelId="{73FEE37F-BC94-41F9-A713-B2FCA8368BC6}" srcId="{D2284D13-9629-441B-80EC-97B7E3086298}" destId="{22169963-2395-489E-98DE-377E2F613C59}" srcOrd="2" destOrd="0" parTransId="{4424D8B0-4071-418E-B2F8-4527BF8E42D8}" sibTransId="{1C5A1C75-7A88-4173-9F39-7218062AB3DA}"/>
    <dgm:cxn modelId="{8C77E9A7-F86B-486A-BA47-9607754BF8AA}" srcId="{D2284D13-9629-441B-80EC-97B7E3086298}" destId="{D33BD20F-7F75-40B2-A1A1-7119F17A13A8}" srcOrd="0" destOrd="0" parTransId="{B641506A-58CC-4483-AE05-88A04BCF9B1E}" sibTransId="{23A2002C-B231-44CD-825B-3B897F9B71CE}"/>
    <dgm:cxn modelId="{99F638B1-7EFF-442B-A536-E5B40A1331D5}" type="presOf" srcId="{1A801C86-1CB4-4BBC-94BD-5B4EE914B5CD}" destId="{86BF03B0-B248-4AF7-B69E-477EE969830D}" srcOrd="0" destOrd="0" presId="urn:microsoft.com/office/officeart/2018/2/layout/IconVerticalSolidList"/>
    <dgm:cxn modelId="{141C1CEE-EFD6-47E4-ACF4-9D75C5159724}" type="presOf" srcId="{D2284D13-9629-441B-80EC-97B7E3086298}" destId="{A87420DF-3820-4452-964A-BD5080BDBA14}" srcOrd="0" destOrd="0" presId="urn:microsoft.com/office/officeart/2018/2/layout/IconVerticalSolidList"/>
    <dgm:cxn modelId="{B2924D3D-A384-446E-839E-2E268281AACE}" type="presParOf" srcId="{A87420DF-3820-4452-964A-BD5080BDBA14}" destId="{58780956-C0DA-471F-B25A-7C9B29879218}" srcOrd="0" destOrd="0" presId="urn:microsoft.com/office/officeart/2018/2/layout/IconVerticalSolidList"/>
    <dgm:cxn modelId="{AB92A196-FA50-4044-9B15-B8D4902F9B63}" type="presParOf" srcId="{58780956-C0DA-471F-B25A-7C9B29879218}" destId="{0ABE6B08-4C05-43F1-8686-D2C79C8290EA}" srcOrd="0" destOrd="0" presId="urn:microsoft.com/office/officeart/2018/2/layout/IconVerticalSolidList"/>
    <dgm:cxn modelId="{E2170E21-AEF4-4A33-848D-9A62C1EACF23}" type="presParOf" srcId="{58780956-C0DA-471F-B25A-7C9B29879218}" destId="{DD905E82-DCEE-4F0D-9CAE-C3C106D7BCC4}" srcOrd="1" destOrd="0" presId="urn:microsoft.com/office/officeart/2018/2/layout/IconVerticalSolidList"/>
    <dgm:cxn modelId="{69D6D06F-05E2-46AF-8E04-AC3BE3A24DAF}" type="presParOf" srcId="{58780956-C0DA-471F-B25A-7C9B29879218}" destId="{060BFE30-3A5A-4E70-A31A-5AB8C5C755A7}" srcOrd="2" destOrd="0" presId="urn:microsoft.com/office/officeart/2018/2/layout/IconVerticalSolidList"/>
    <dgm:cxn modelId="{0EA99EE1-2679-4A91-B702-07E34D9E7370}" type="presParOf" srcId="{58780956-C0DA-471F-B25A-7C9B29879218}" destId="{5C54ED2E-0784-4069-BA55-38D491945AB4}" srcOrd="3" destOrd="0" presId="urn:microsoft.com/office/officeart/2018/2/layout/IconVerticalSolidList"/>
    <dgm:cxn modelId="{CB15ADBB-CFEF-4CAB-96C0-FF18BCDBE942}" type="presParOf" srcId="{A87420DF-3820-4452-964A-BD5080BDBA14}" destId="{1A65B4F7-E1A3-4E23-94A1-6100EE4BDA6E}" srcOrd="1" destOrd="0" presId="urn:microsoft.com/office/officeart/2018/2/layout/IconVerticalSolidList"/>
    <dgm:cxn modelId="{755E66AE-5C8A-4BDD-A52D-735505A85F5F}" type="presParOf" srcId="{A87420DF-3820-4452-964A-BD5080BDBA14}" destId="{26179F37-CC00-4BAC-A76C-2714AF17CCD5}" srcOrd="2" destOrd="0" presId="urn:microsoft.com/office/officeart/2018/2/layout/IconVerticalSolidList"/>
    <dgm:cxn modelId="{091DD6FC-4504-42C5-825B-E4806C12D544}" type="presParOf" srcId="{26179F37-CC00-4BAC-A76C-2714AF17CCD5}" destId="{B4CF94AE-A3C3-4B70-A0AD-C5ED2C2A4033}" srcOrd="0" destOrd="0" presId="urn:microsoft.com/office/officeart/2018/2/layout/IconVerticalSolidList"/>
    <dgm:cxn modelId="{70B9C6FD-E100-4FCB-9A70-5219E5DD0E1A}" type="presParOf" srcId="{26179F37-CC00-4BAC-A76C-2714AF17CCD5}" destId="{461C53B2-00AB-413B-A2CF-FF4FB55B9A0E}" srcOrd="1" destOrd="0" presId="urn:microsoft.com/office/officeart/2018/2/layout/IconVerticalSolidList"/>
    <dgm:cxn modelId="{4C8743DD-6FF2-4FD2-925C-B2C915BD7D24}" type="presParOf" srcId="{26179F37-CC00-4BAC-A76C-2714AF17CCD5}" destId="{9A4BB5C0-5541-4EB8-9198-AD5774AE254A}" srcOrd="2" destOrd="0" presId="urn:microsoft.com/office/officeart/2018/2/layout/IconVerticalSolidList"/>
    <dgm:cxn modelId="{9FABF765-D02D-4D52-831D-B0FB129DD7AD}" type="presParOf" srcId="{26179F37-CC00-4BAC-A76C-2714AF17CCD5}" destId="{86BF03B0-B248-4AF7-B69E-477EE969830D}" srcOrd="3" destOrd="0" presId="urn:microsoft.com/office/officeart/2018/2/layout/IconVerticalSolidList"/>
    <dgm:cxn modelId="{EA9C4727-89AE-4C1C-860F-0CCFC9884B8B}" type="presParOf" srcId="{A87420DF-3820-4452-964A-BD5080BDBA14}" destId="{9AE87CF0-C7CA-47F7-9187-B0B8AC30347F}" srcOrd="3" destOrd="0" presId="urn:microsoft.com/office/officeart/2018/2/layout/IconVerticalSolidList"/>
    <dgm:cxn modelId="{FE1E2B69-1FA5-430B-8EC0-05EFD6471661}" type="presParOf" srcId="{A87420DF-3820-4452-964A-BD5080BDBA14}" destId="{4D056EE6-C8BE-4578-95E3-6026D01C9A44}" srcOrd="4" destOrd="0" presId="urn:microsoft.com/office/officeart/2018/2/layout/IconVerticalSolidList"/>
    <dgm:cxn modelId="{FADF781D-23EE-4A62-B6C0-EF5578E36081}" type="presParOf" srcId="{4D056EE6-C8BE-4578-95E3-6026D01C9A44}" destId="{D51DFD9F-0406-43F3-BAB7-60210B5E50DF}" srcOrd="0" destOrd="0" presId="urn:microsoft.com/office/officeart/2018/2/layout/IconVerticalSolidList"/>
    <dgm:cxn modelId="{FDD860A4-69C9-4477-9D1C-AE27D05E91D9}" type="presParOf" srcId="{4D056EE6-C8BE-4578-95E3-6026D01C9A44}" destId="{B98E36C8-6471-4BFF-BECC-1DD9E7CBC928}" srcOrd="1" destOrd="0" presId="urn:microsoft.com/office/officeart/2018/2/layout/IconVerticalSolidList"/>
    <dgm:cxn modelId="{11405033-0C09-4EA0-810D-6F985C2C634F}" type="presParOf" srcId="{4D056EE6-C8BE-4578-95E3-6026D01C9A44}" destId="{68C5C09C-2DA9-4D64-8E18-DB50F0EBEE46}" srcOrd="2" destOrd="0" presId="urn:microsoft.com/office/officeart/2018/2/layout/IconVerticalSolidList"/>
    <dgm:cxn modelId="{7A98960F-D7BF-42F2-B04B-DFC92D65ED0C}" type="presParOf" srcId="{4D056EE6-C8BE-4578-95E3-6026D01C9A44}" destId="{5109DB4B-CA33-455D-A9FA-61852F91CE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050D4-0EBD-432D-869E-3730BC53F789}" type="doc">
      <dgm:prSet loTypeId="urn:microsoft.com/office/officeart/2005/8/layout/process4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4986266-F513-468B-BCE4-3386336BA16D}">
      <dgm:prSet/>
      <dgm:spPr/>
      <dgm:t>
        <a:bodyPr/>
        <a:lstStyle/>
        <a:p>
          <a:r>
            <a:rPr lang="tr-TR" b="0" i="0" baseline="0"/>
            <a:t>DIC’de kan, normalde korunmuş olduğu </a:t>
          </a:r>
          <a:r>
            <a:rPr lang="tr-TR" b="1" i="0" baseline="0"/>
            <a:t>doku faktörü (TF)</a:t>
          </a:r>
          <a:r>
            <a:rPr lang="tr-TR" b="0" i="0" baseline="0"/>
            <a:t> ile sistemik olarak temas eder.</a:t>
          </a:r>
          <a:endParaRPr lang="en-US"/>
        </a:p>
      </dgm:t>
    </dgm:pt>
    <dgm:pt modelId="{6ED749FB-0348-480D-9071-263705B9D645}" type="parTrans" cxnId="{3F1912F5-2468-41C9-9F7D-A33F4EBC11B8}">
      <dgm:prSet/>
      <dgm:spPr/>
      <dgm:t>
        <a:bodyPr/>
        <a:lstStyle/>
        <a:p>
          <a:endParaRPr lang="en-US"/>
        </a:p>
      </dgm:t>
    </dgm:pt>
    <dgm:pt modelId="{23EC195B-EA78-4384-9190-F1A27408BBA5}" type="sibTrans" cxnId="{3F1912F5-2468-41C9-9F7D-A33F4EBC11B8}">
      <dgm:prSet/>
      <dgm:spPr/>
      <dgm:t>
        <a:bodyPr/>
        <a:lstStyle/>
        <a:p>
          <a:endParaRPr lang="en-US"/>
        </a:p>
      </dgm:t>
    </dgm:pt>
    <dgm:pt modelId="{6F9FB2F6-4438-4335-9B11-BCE429A06EFD}">
      <dgm:prSet/>
      <dgm:spPr/>
      <dgm:t>
        <a:bodyPr/>
        <a:lstStyle/>
        <a:p>
          <a:r>
            <a:rPr lang="tr-TR" b="0" i="0" baseline="0"/>
            <a:t>Bu durum şu nedenlerle gelişebilir:</a:t>
          </a:r>
          <a:endParaRPr lang="en-US"/>
        </a:p>
      </dgm:t>
    </dgm:pt>
    <dgm:pt modelId="{DFFED021-F1DE-43B7-B1B5-AD4E2C462AFC}" type="parTrans" cxnId="{37E70068-FB39-44EA-8D19-B8E0D04599E2}">
      <dgm:prSet/>
      <dgm:spPr/>
      <dgm:t>
        <a:bodyPr/>
        <a:lstStyle/>
        <a:p>
          <a:endParaRPr lang="en-US"/>
        </a:p>
      </dgm:t>
    </dgm:pt>
    <dgm:pt modelId="{3403D83D-47CC-4E2E-A937-E52850C1B426}" type="sibTrans" cxnId="{37E70068-FB39-44EA-8D19-B8E0D04599E2}">
      <dgm:prSet/>
      <dgm:spPr/>
      <dgm:t>
        <a:bodyPr/>
        <a:lstStyle/>
        <a:p>
          <a:endParaRPr lang="en-US"/>
        </a:p>
      </dgm:t>
    </dgm:pt>
    <dgm:pt modelId="{7393F92B-AD67-48BB-BD15-70ED9C579FF3}">
      <dgm:prSet/>
      <dgm:spPr/>
      <dgm:t>
        <a:bodyPr/>
        <a:lstStyle/>
        <a:p>
          <a:r>
            <a:rPr lang="tr-TR" b="0" i="0" baseline="0"/>
            <a:t>Şiddetli enfeksiyonlar (örn. sepsis)</a:t>
          </a:r>
          <a:endParaRPr lang="en-US"/>
        </a:p>
      </dgm:t>
    </dgm:pt>
    <dgm:pt modelId="{75B7A0CD-8DB7-4DB4-8CF7-49145EF5203D}" type="parTrans" cxnId="{EB55172F-90F6-48E8-B205-E081C70C772A}">
      <dgm:prSet/>
      <dgm:spPr/>
      <dgm:t>
        <a:bodyPr/>
        <a:lstStyle/>
        <a:p>
          <a:endParaRPr lang="en-US"/>
        </a:p>
      </dgm:t>
    </dgm:pt>
    <dgm:pt modelId="{D605CFF9-679C-431D-88D4-3927B59CB462}" type="sibTrans" cxnId="{EB55172F-90F6-48E8-B205-E081C70C772A}">
      <dgm:prSet/>
      <dgm:spPr/>
      <dgm:t>
        <a:bodyPr/>
        <a:lstStyle/>
        <a:p>
          <a:endParaRPr lang="en-US"/>
        </a:p>
      </dgm:t>
    </dgm:pt>
    <dgm:pt modelId="{4BAB8D0F-7FA6-4253-98B4-F0A7296901EA}">
      <dgm:prSet/>
      <dgm:spPr/>
      <dgm:t>
        <a:bodyPr/>
        <a:lstStyle/>
        <a:p>
          <a:r>
            <a:rPr lang="tr-TR" b="0" i="0" baseline="0"/>
            <a:t>Malignite</a:t>
          </a:r>
          <a:endParaRPr lang="en-US"/>
        </a:p>
      </dgm:t>
    </dgm:pt>
    <dgm:pt modelId="{B4FE1D4A-48C1-4D0C-B2ED-A40D34DC02D3}" type="parTrans" cxnId="{A3DAF33D-3A65-4F6A-9C9D-D52A353D003C}">
      <dgm:prSet/>
      <dgm:spPr/>
      <dgm:t>
        <a:bodyPr/>
        <a:lstStyle/>
        <a:p>
          <a:endParaRPr lang="en-US"/>
        </a:p>
      </dgm:t>
    </dgm:pt>
    <dgm:pt modelId="{99CF8143-C446-4415-85C0-F451E04B2936}" type="sibTrans" cxnId="{A3DAF33D-3A65-4F6A-9C9D-D52A353D003C}">
      <dgm:prSet/>
      <dgm:spPr/>
      <dgm:t>
        <a:bodyPr/>
        <a:lstStyle/>
        <a:p>
          <a:endParaRPr lang="en-US"/>
        </a:p>
      </dgm:t>
    </dgm:pt>
    <dgm:pt modelId="{FE8BF5A7-9478-4C1B-8E0C-AF4759063CE1}">
      <dgm:prSet/>
      <dgm:spPr/>
      <dgm:t>
        <a:bodyPr/>
        <a:lstStyle/>
        <a:p>
          <a:r>
            <a:rPr lang="tr-TR" b="0" i="0" baseline="0"/>
            <a:t>Travma veya doku hasarı</a:t>
          </a:r>
          <a:endParaRPr lang="en-US"/>
        </a:p>
      </dgm:t>
    </dgm:pt>
    <dgm:pt modelId="{C2CCE1E7-177A-4CCB-BE5A-C49996C7E827}" type="parTrans" cxnId="{ACF35AB6-D412-424D-847C-AF36BB427A11}">
      <dgm:prSet/>
      <dgm:spPr/>
      <dgm:t>
        <a:bodyPr/>
        <a:lstStyle/>
        <a:p>
          <a:endParaRPr lang="en-US"/>
        </a:p>
      </dgm:t>
    </dgm:pt>
    <dgm:pt modelId="{FE455509-2C13-4869-8295-87EF78F60800}" type="sibTrans" cxnId="{ACF35AB6-D412-424D-847C-AF36BB427A11}">
      <dgm:prSet/>
      <dgm:spPr/>
      <dgm:t>
        <a:bodyPr/>
        <a:lstStyle/>
        <a:p>
          <a:endParaRPr lang="en-US"/>
        </a:p>
      </dgm:t>
    </dgm:pt>
    <dgm:pt modelId="{90937BAA-2E79-4EA4-BD9E-ACD0713B97DA}">
      <dgm:prSet/>
      <dgm:spPr/>
      <dgm:t>
        <a:bodyPr/>
        <a:lstStyle/>
        <a:p>
          <a:r>
            <a:rPr lang="tr-TR" b="0" i="0" baseline="0"/>
            <a:t>Nedeni ne olursa olsun, </a:t>
          </a:r>
          <a:r>
            <a:rPr lang="tr-TR" b="1" i="0" baseline="0"/>
            <a:t>ortak yol koagülasyon kaskadının sistemik aktivasyonudur</a:t>
          </a:r>
          <a:r>
            <a:rPr lang="tr-TR" b="0" i="0" baseline="0"/>
            <a:t>.</a:t>
          </a:r>
          <a:endParaRPr lang="en-US"/>
        </a:p>
      </dgm:t>
    </dgm:pt>
    <dgm:pt modelId="{0FBEBC9C-BFD3-41FC-9306-6308B13E02D8}" type="parTrans" cxnId="{A71E96AF-0B8A-43A1-8944-6236EE1AEE8F}">
      <dgm:prSet/>
      <dgm:spPr/>
      <dgm:t>
        <a:bodyPr/>
        <a:lstStyle/>
        <a:p>
          <a:endParaRPr lang="en-US"/>
        </a:p>
      </dgm:t>
    </dgm:pt>
    <dgm:pt modelId="{72BA3916-56D5-4F10-AD78-645C10CD8446}" type="sibTrans" cxnId="{A71E96AF-0B8A-43A1-8944-6236EE1AEE8F}">
      <dgm:prSet/>
      <dgm:spPr/>
      <dgm:t>
        <a:bodyPr/>
        <a:lstStyle/>
        <a:p>
          <a:endParaRPr lang="en-US"/>
        </a:p>
      </dgm:t>
    </dgm:pt>
    <dgm:pt modelId="{20E06431-A43D-E944-A86F-0B49ACA4F7D2}" type="pres">
      <dgm:prSet presAssocID="{4B9050D4-0EBD-432D-869E-3730BC53F789}" presName="Name0" presStyleCnt="0">
        <dgm:presLayoutVars>
          <dgm:dir/>
          <dgm:animLvl val="lvl"/>
          <dgm:resizeHandles val="exact"/>
        </dgm:presLayoutVars>
      </dgm:prSet>
      <dgm:spPr/>
    </dgm:pt>
    <dgm:pt modelId="{2473BDEA-B647-7340-8CF9-4550DE621ED3}" type="pres">
      <dgm:prSet presAssocID="{90937BAA-2E79-4EA4-BD9E-ACD0713B97DA}" presName="boxAndChildren" presStyleCnt="0"/>
      <dgm:spPr/>
    </dgm:pt>
    <dgm:pt modelId="{27B64FFA-E132-0A47-9859-13955F93EDF4}" type="pres">
      <dgm:prSet presAssocID="{90937BAA-2E79-4EA4-BD9E-ACD0713B97DA}" presName="parentTextBox" presStyleLbl="node1" presStyleIdx="0" presStyleCnt="3"/>
      <dgm:spPr/>
    </dgm:pt>
    <dgm:pt modelId="{AF8FB7C0-DAA4-8649-A124-BF9C58430AA7}" type="pres">
      <dgm:prSet presAssocID="{3403D83D-47CC-4E2E-A937-E52850C1B426}" presName="sp" presStyleCnt="0"/>
      <dgm:spPr/>
    </dgm:pt>
    <dgm:pt modelId="{54819FE7-4578-714B-9285-641AB349605F}" type="pres">
      <dgm:prSet presAssocID="{6F9FB2F6-4438-4335-9B11-BCE429A06EFD}" presName="arrowAndChildren" presStyleCnt="0"/>
      <dgm:spPr/>
    </dgm:pt>
    <dgm:pt modelId="{D21572DA-5072-4243-A2EC-F71A49C0C4A9}" type="pres">
      <dgm:prSet presAssocID="{6F9FB2F6-4438-4335-9B11-BCE429A06EFD}" presName="parentTextArrow" presStyleLbl="node1" presStyleIdx="0" presStyleCnt="3"/>
      <dgm:spPr/>
    </dgm:pt>
    <dgm:pt modelId="{FC24AF07-29DB-D043-A8FD-0FCE182A22A5}" type="pres">
      <dgm:prSet presAssocID="{6F9FB2F6-4438-4335-9B11-BCE429A06EFD}" presName="arrow" presStyleLbl="node1" presStyleIdx="1" presStyleCnt="3"/>
      <dgm:spPr/>
    </dgm:pt>
    <dgm:pt modelId="{80243C42-9E18-8C4F-9946-87E31FAFBF26}" type="pres">
      <dgm:prSet presAssocID="{6F9FB2F6-4438-4335-9B11-BCE429A06EFD}" presName="descendantArrow" presStyleCnt="0"/>
      <dgm:spPr/>
    </dgm:pt>
    <dgm:pt modelId="{C0ED8A91-F4D8-6C4B-A72F-5523167D8F0D}" type="pres">
      <dgm:prSet presAssocID="{7393F92B-AD67-48BB-BD15-70ED9C579FF3}" presName="childTextArrow" presStyleLbl="fgAccFollowNode1" presStyleIdx="0" presStyleCnt="3">
        <dgm:presLayoutVars>
          <dgm:bulletEnabled val="1"/>
        </dgm:presLayoutVars>
      </dgm:prSet>
      <dgm:spPr/>
    </dgm:pt>
    <dgm:pt modelId="{B32A637C-7C99-5A41-A835-5900E40229FB}" type="pres">
      <dgm:prSet presAssocID="{4BAB8D0F-7FA6-4253-98B4-F0A7296901EA}" presName="childTextArrow" presStyleLbl="fgAccFollowNode1" presStyleIdx="1" presStyleCnt="3">
        <dgm:presLayoutVars>
          <dgm:bulletEnabled val="1"/>
        </dgm:presLayoutVars>
      </dgm:prSet>
      <dgm:spPr/>
    </dgm:pt>
    <dgm:pt modelId="{36C04A7E-3956-4648-AE46-BA9FC8BFD402}" type="pres">
      <dgm:prSet presAssocID="{FE8BF5A7-9478-4C1B-8E0C-AF4759063CE1}" presName="childTextArrow" presStyleLbl="fgAccFollowNode1" presStyleIdx="2" presStyleCnt="3">
        <dgm:presLayoutVars>
          <dgm:bulletEnabled val="1"/>
        </dgm:presLayoutVars>
      </dgm:prSet>
      <dgm:spPr/>
    </dgm:pt>
    <dgm:pt modelId="{CE83B9E4-4D82-C446-9159-A8606C0F751D}" type="pres">
      <dgm:prSet presAssocID="{23EC195B-EA78-4384-9190-F1A27408BBA5}" presName="sp" presStyleCnt="0"/>
      <dgm:spPr/>
    </dgm:pt>
    <dgm:pt modelId="{025C288B-E3E7-7548-9F33-D88C0365BC1C}" type="pres">
      <dgm:prSet presAssocID="{44986266-F513-468B-BCE4-3386336BA16D}" presName="arrowAndChildren" presStyleCnt="0"/>
      <dgm:spPr/>
    </dgm:pt>
    <dgm:pt modelId="{1985EC9F-FDFA-DB42-8156-BB9190764A1C}" type="pres">
      <dgm:prSet presAssocID="{44986266-F513-468B-BCE4-3386336BA16D}" presName="parentTextArrow" presStyleLbl="node1" presStyleIdx="2" presStyleCnt="3"/>
      <dgm:spPr/>
    </dgm:pt>
  </dgm:ptLst>
  <dgm:cxnLst>
    <dgm:cxn modelId="{9E1E640F-7AA9-2F4F-BBDC-DACB64A13965}" type="presOf" srcId="{90937BAA-2E79-4EA4-BD9E-ACD0713B97DA}" destId="{27B64FFA-E132-0A47-9859-13955F93EDF4}" srcOrd="0" destOrd="0" presId="urn:microsoft.com/office/officeart/2005/8/layout/process4"/>
    <dgm:cxn modelId="{EB55172F-90F6-48E8-B205-E081C70C772A}" srcId="{6F9FB2F6-4438-4335-9B11-BCE429A06EFD}" destId="{7393F92B-AD67-48BB-BD15-70ED9C579FF3}" srcOrd="0" destOrd="0" parTransId="{75B7A0CD-8DB7-4DB4-8CF7-49145EF5203D}" sibTransId="{D605CFF9-679C-431D-88D4-3927B59CB462}"/>
    <dgm:cxn modelId="{7AFC3439-C6B9-0B4A-8661-00A2601D6BCC}" type="presOf" srcId="{4BAB8D0F-7FA6-4253-98B4-F0A7296901EA}" destId="{B32A637C-7C99-5A41-A835-5900E40229FB}" srcOrd="0" destOrd="0" presId="urn:microsoft.com/office/officeart/2005/8/layout/process4"/>
    <dgm:cxn modelId="{A3DAF33D-3A65-4F6A-9C9D-D52A353D003C}" srcId="{6F9FB2F6-4438-4335-9B11-BCE429A06EFD}" destId="{4BAB8D0F-7FA6-4253-98B4-F0A7296901EA}" srcOrd="1" destOrd="0" parTransId="{B4FE1D4A-48C1-4D0C-B2ED-A40D34DC02D3}" sibTransId="{99CF8143-C446-4415-85C0-F451E04B2936}"/>
    <dgm:cxn modelId="{A22DA145-C9A9-A847-A978-04F3DACD4A6A}" type="presOf" srcId="{6F9FB2F6-4438-4335-9B11-BCE429A06EFD}" destId="{FC24AF07-29DB-D043-A8FD-0FCE182A22A5}" srcOrd="1" destOrd="0" presId="urn:microsoft.com/office/officeart/2005/8/layout/process4"/>
    <dgm:cxn modelId="{2D17234B-87A2-B34D-B8EA-AD0C4C04F56E}" type="presOf" srcId="{7393F92B-AD67-48BB-BD15-70ED9C579FF3}" destId="{C0ED8A91-F4D8-6C4B-A72F-5523167D8F0D}" srcOrd="0" destOrd="0" presId="urn:microsoft.com/office/officeart/2005/8/layout/process4"/>
    <dgm:cxn modelId="{3C965262-8A10-C449-A3FA-CF525EA15632}" type="presOf" srcId="{44986266-F513-468B-BCE4-3386336BA16D}" destId="{1985EC9F-FDFA-DB42-8156-BB9190764A1C}" srcOrd="0" destOrd="0" presId="urn:microsoft.com/office/officeart/2005/8/layout/process4"/>
    <dgm:cxn modelId="{37E70068-FB39-44EA-8D19-B8E0D04599E2}" srcId="{4B9050D4-0EBD-432D-869E-3730BC53F789}" destId="{6F9FB2F6-4438-4335-9B11-BCE429A06EFD}" srcOrd="1" destOrd="0" parTransId="{DFFED021-F1DE-43B7-B1B5-AD4E2C462AFC}" sibTransId="{3403D83D-47CC-4E2E-A937-E52850C1B426}"/>
    <dgm:cxn modelId="{1F4BC56D-91AA-CA41-9204-89DC44F016A8}" type="presOf" srcId="{6F9FB2F6-4438-4335-9B11-BCE429A06EFD}" destId="{D21572DA-5072-4243-A2EC-F71A49C0C4A9}" srcOrd="0" destOrd="0" presId="urn:microsoft.com/office/officeart/2005/8/layout/process4"/>
    <dgm:cxn modelId="{05F27D7A-40CF-5747-832A-394AA438C749}" type="presOf" srcId="{FE8BF5A7-9478-4C1B-8E0C-AF4759063CE1}" destId="{36C04A7E-3956-4648-AE46-BA9FC8BFD402}" srcOrd="0" destOrd="0" presId="urn:microsoft.com/office/officeart/2005/8/layout/process4"/>
    <dgm:cxn modelId="{A71E96AF-0B8A-43A1-8944-6236EE1AEE8F}" srcId="{4B9050D4-0EBD-432D-869E-3730BC53F789}" destId="{90937BAA-2E79-4EA4-BD9E-ACD0713B97DA}" srcOrd="2" destOrd="0" parTransId="{0FBEBC9C-BFD3-41FC-9306-6308B13E02D8}" sibTransId="{72BA3916-56D5-4F10-AD78-645C10CD8446}"/>
    <dgm:cxn modelId="{ACF35AB6-D412-424D-847C-AF36BB427A11}" srcId="{6F9FB2F6-4438-4335-9B11-BCE429A06EFD}" destId="{FE8BF5A7-9478-4C1B-8E0C-AF4759063CE1}" srcOrd="2" destOrd="0" parTransId="{C2CCE1E7-177A-4CCB-BE5A-C49996C7E827}" sibTransId="{FE455509-2C13-4869-8295-87EF78F60800}"/>
    <dgm:cxn modelId="{76B024D2-679F-FA49-88A3-C1AF4297C257}" type="presOf" srcId="{4B9050D4-0EBD-432D-869E-3730BC53F789}" destId="{20E06431-A43D-E944-A86F-0B49ACA4F7D2}" srcOrd="0" destOrd="0" presId="urn:microsoft.com/office/officeart/2005/8/layout/process4"/>
    <dgm:cxn modelId="{3F1912F5-2468-41C9-9F7D-A33F4EBC11B8}" srcId="{4B9050D4-0EBD-432D-869E-3730BC53F789}" destId="{44986266-F513-468B-BCE4-3386336BA16D}" srcOrd="0" destOrd="0" parTransId="{6ED749FB-0348-480D-9071-263705B9D645}" sibTransId="{23EC195B-EA78-4384-9190-F1A27408BBA5}"/>
    <dgm:cxn modelId="{4FBA525D-5756-1241-9CCA-96A2ADD512C7}" type="presParOf" srcId="{20E06431-A43D-E944-A86F-0B49ACA4F7D2}" destId="{2473BDEA-B647-7340-8CF9-4550DE621ED3}" srcOrd="0" destOrd="0" presId="urn:microsoft.com/office/officeart/2005/8/layout/process4"/>
    <dgm:cxn modelId="{AABDABB8-0DA4-3D4B-AD46-18B91FE05B14}" type="presParOf" srcId="{2473BDEA-B647-7340-8CF9-4550DE621ED3}" destId="{27B64FFA-E132-0A47-9859-13955F93EDF4}" srcOrd="0" destOrd="0" presId="urn:microsoft.com/office/officeart/2005/8/layout/process4"/>
    <dgm:cxn modelId="{3E14034B-7A19-214D-91CD-2FD4B22338DF}" type="presParOf" srcId="{20E06431-A43D-E944-A86F-0B49ACA4F7D2}" destId="{AF8FB7C0-DAA4-8649-A124-BF9C58430AA7}" srcOrd="1" destOrd="0" presId="urn:microsoft.com/office/officeart/2005/8/layout/process4"/>
    <dgm:cxn modelId="{44321D58-4E20-3345-B77C-B8A551C1E620}" type="presParOf" srcId="{20E06431-A43D-E944-A86F-0B49ACA4F7D2}" destId="{54819FE7-4578-714B-9285-641AB349605F}" srcOrd="2" destOrd="0" presId="urn:microsoft.com/office/officeart/2005/8/layout/process4"/>
    <dgm:cxn modelId="{B911959B-ED76-2543-8470-58B48FE02E14}" type="presParOf" srcId="{54819FE7-4578-714B-9285-641AB349605F}" destId="{D21572DA-5072-4243-A2EC-F71A49C0C4A9}" srcOrd="0" destOrd="0" presId="urn:microsoft.com/office/officeart/2005/8/layout/process4"/>
    <dgm:cxn modelId="{9C1C7046-86B3-FD4A-A0D6-B864F5506D2B}" type="presParOf" srcId="{54819FE7-4578-714B-9285-641AB349605F}" destId="{FC24AF07-29DB-D043-A8FD-0FCE182A22A5}" srcOrd="1" destOrd="0" presId="urn:microsoft.com/office/officeart/2005/8/layout/process4"/>
    <dgm:cxn modelId="{06A1E31A-878B-614C-A138-0F6039EDBE2B}" type="presParOf" srcId="{54819FE7-4578-714B-9285-641AB349605F}" destId="{80243C42-9E18-8C4F-9946-87E31FAFBF26}" srcOrd="2" destOrd="0" presId="urn:microsoft.com/office/officeart/2005/8/layout/process4"/>
    <dgm:cxn modelId="{15CAC048-3632-BC44-8AD5-A2AB0DFC7CDC}" type="presParOf" srcId="{80243C42-9E18-8C4F-9946-87E31FAFBF26}" destId="{C0ED8A91-F4D8-6C4B-A72F-5523167D8F0D}" srcOrd="0" destOrd="0" presId="urn:microsoft.com/office/officeart/2005/8/layout/process4"/>
    <dgm:cxn modelId="{2352654E-E49B-0E44-BB21-07976B297DBC}" type="presParOf" srcId="{80243C42-9E18-8C4F-9946-87E31FAFBF26}" destId="{B32A637C-7C99-5A41-A835-5900E40229FB}" srcOrd="1" destOrd="0" presId="urn:microsoft.com/office/officeart/2005/8/layout/process4"/>
    <dgm:cxn modelId="{9C35855A-5220-D042-92F9-AD70BA4E1B45}" type="presParOf" srcId="{80243C42-9E18-8C4F-9946-87E31FAFBF26}" destId="{36C04A7E-3956-4648-AE46-BA9FC8BFD402}" srcOrd="2" destOrd="0" presId="urn:microsoft.com/office/officeart/2005/8/layout/process4"/>
    <dgm:cxn modelId="{3D2E8795-EB55-B242-B722-F1A939DC4F0C}" type="presParOf" srcId="{20E06431-A43D-E944-A86F-0B49ACA4F7D2}" destId="{CE83B9E4-4D82-C446-9159-A8606C0F751D}" srcOrd="3" destOrd="0" presId="urn:microsoft.com/office/officeart/2005/8/layout/process4"/>
    <dgm:cxn modelId="{415F4D3F-0CC0-DC4E-AFB8-A5768773C961}" type="presParOf" srcId="{20E06431-A43D-E944-A86F-0B49ACA4F7D2}" destId="{025C288B-E3E7-7548-9F33-D88C0365BC1C}" srcOrd="4" destOrd="0" presId="urn:microsoft.com/office/officeart/2005/8/layout/process4"/>
    <dgm:cxn modelId="{2FE649BF-7D65-6B44-9838-F03E100C3602}" type="presParOf" srcId="{025C288B-E3E7-7548-9F33-D88C0365BC1C}" destId="{1985EC9F-FDFA-DB42-8156-BB9190764A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A8E34-CDBC-4A2C-A38A-DF80175DD4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8635F4-E8DC-4A7D-99B6-BFAE4B708084}">
      <dgm:prSet/>
      <dgm:spPr/>
      <dgm:t>
        <a:bodyPr/>
        <a:lstStyle/>
        <a:p>
          <a:r>
            <a:rPr lang="tr-TR" b="0" i="0" baseline="0" dirty="0"/>
            <a:t>Doku faktörüne sistemik maruziyet, koagülasyon </a:t>
          </a:r>
          <a:r>
            <a:rPr lang="tr-TR" b="0" i="0" baseline="0" dirty="0" err="1"/>
            <a:t>kaskadının</a:t>
          </a:r>
          <a:r>
            <a:rPr lang="tr-TR" b="0" i="0" baseline="0" dirty="0"/>
            <a:t> </a:t>
          </a:r>
          <a:r>
            <a:rPr lang="tr-TR" b="1" i="0" baseline="0" dirty="0"/>
            <a:t>sürekli ve kontrolsüz aktivasyonuna</a:t>
          </a:r>
          <a:r>
            <a:rPr lang="tr-TR" b="0" i="0" baseline="0" dirty="0"/>
            <a:t> yol açar.</a:t>
          </a:r>
          <a:endParaRPr lang="en-US" dirty="0"/>
        </a:p>
      </dgm:t>
    </dgm:pt>
    <dgm:pt modelId="{1AE46EFE-8FEC-4D03-BA84-10E3F7BA3C40}" type="parTrans" cxnId="{FF6953ED-8DA3-4A2F-A586-5AD94C3B1B06}">
      <dgm:prSet/>
      <dgm:spPr/>
      <dgm:t>
        <a:bodyPr/>
        <a:lstStyle/>
        <a:p>
          <a:endParaRPr lang="en-US"/>
        </a:p>
      </dgm:t>
    </dgm:pt>
    <dgm:pt modelId="{435CE040-39A4-49DB-ABC6-F964ACAABCA1}" type="sibTrans" cxnId="{FF6953ED-8DA3-4A2F-A586-5AD94C3B1B06}">
      <dgm:prSet/>
      <dgm:spPr/>
      <dgm:t>
        <a:bodyPr/>
        <a:lstStyle/>
        <a:p>
          <a:endParaRPr lang="en-US"/>
        </a:p>
      </dgm:t>
    </dgm:pt>
    <dgm:pt modelId="{A4094D10-DEA5-4153-9C60-DEFB9DA7B614}">
      <dgm:prSet/>
      <dgm:spPr/>
      <dgm:t>
        <a:bodyPr/>
        <a:lstStyle/>
        <a:p>
          <a:r>
            <a:rPr lang="tr-TR" b="0" i="0" baseline="0"/>
            <a:t>Dolaşım boyunca </a:t>
          </a:r>
          <a:r>
            <a:rPr lang="tr-TR" b="1" i="0" baseline="0"/>
            <a:t>aşırı miktarda trombin</a:t>
          </a:r>
          <a:r>
            <a:rPr lang="tr-TR" b="0" i="0" baseline="0"/>
            <a:t> oluşur.</a:t>
          </a:r>
          <a:endParaRPr lang="en-US"/>
        </a:p>
      </dgm:t>
    </dgm:pt>
    <dgm:pt modelId="{FD3A26F1-B84E-4C60-93F6-D30767639236}" type="parTrans" cxnId="{0866195B-DCD4-4F62-A7F0-7F2FA721E5F6}">
      <dgm:prSet/>
      <dgm:spPr/>
      <dgm:t>
        <a:bodyPr/>
        <a:lstStyle/>
        <a:p>
          <a:endParaRPr lang="en-US"/>
        </a:p>
      </dgm:t>
    </dgm:pt>
    <dgm:pt modelId="{162833EE-D278-4638-967A-849F8F0DA052}" type="sibTrans" cxnId="{0866195B-DCD4-4F62-A7F0-7F2FA721E5F6}">
      <dgm:prSet/>
      <dgm:spPr/>
      <dgm:t>
        <a:bodyPr/>
        <a:lstStyle/>
        <a:p>
          <a:endParaRPr lang="en-US"/>
        </a:p>
      </dgm:t>
    </dgm:pt>
    <dgm:pt modelId="{AEFBB87F-D0AE-4A98-BED1-DEBE386BAB23}">
      <dgm:prSet/>
      <dgm:spPr/>
      <dgm:t>
        <a:bodyPr/>
        <a:lstStyle/>
        <a:p>
          <a:r>
            <a:rPr lang="tr-TR" b="0" i="0" baseline="0"/>
            <a:t>Trombin, fibrinojeni fibrine çevirerek </a:t>
          </a:r>
          <a:r>
            <a:rPr lang="tr-TR" b="1" i="0" baseline="0"/>
            <a:t>mikrovasküler fibrin birikimine</a:t>
          </a:r>
          <a:r>
            <a:rPr lang="tr-TR" b="0" i="0" baseline="0"/>
            <a:t> neden olur.</a:t>
          </a:r>
          <a:endParaRPr lang="en-US"/>
        </a:p>
      </dgm:t>
    </dgm:pt>
    <dgm:pt modelId="{7ED4F4E3-9B84-4C8F-8925-95603C982009}" type="parTrans" cxnId="{278588FE-A5BA-463F-B3AE-DDBE03CBA668}">
      <dgm:prSet/>
      <dgm:spPr/>
      <dgm:t>
        <a:bodyPr/>
        <a:lstStyle/>
        <a:p>
          <a:endParaRPr lang="en-US"/>
        </a:p>
      </dgm:t>
    </dgm:pt>
    <dgm:pt modelId="{8FF606F4-E910-4D5A-AA35-DCAEABCEE2A2}" type="sibTrans" cxnId="{278588FE-A5BA-463F-B3AE-DDBE03CBA668}">
      <dgm:prSet/>
      <dgm:spPr/>
      <dgm:t>
        <a:bodyPr/>
        <a:lstStyle/>
        <a:p>
          <a:endParaRPr lang="en-US"/>
        </a:p>
      </dgm:t>
    </dgm:pt>
    <dgm:pt modelId="{B1CE377B-24AC-3142-A789-85C479D3D3F4}" type="pres">
      <dgm:prSet presAssocID="{7BEA8E34-CDBC-4A2C-A38A-DF80175DD41E}" presName="linear" presStyleCnt="0">
        <dgm:presLayoutVars>
          <dgm:animLvl val="lvl"/>
          <dgm:resizeHandles val="exact"/>
        </dgm:presLayoutVars>
      </dgm:prSet>
      <dgm:spPr/>
    </dgm:pt>
    <dgm:pt modelId="{307F701A-7B53-0048-9EDB-EE499492700F}" type="pres">
      <dgm:prSet presAssocID="{B08635F4-E8DC-4A7D-99B6-BFAE4B7080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665EFF-D2A2-0043-8719-C871C0437567}" type="pres">
      <dgm:prSet presAssocID="{435CE040-39A4-49DB-ABC6-F964ACAABCA1}" presName="spacer" presStyleCnt="0"/>
      <dgm:spPr/>
    </dgm:pt>
    <dgm:pt modelId="{A9CE8C99-EACD-2F46-8279-1E8A5DA74215}" type="pres">
      <dgm:prSet presAssocID="{A4094D10-DEA5-4153-9C60-DEFB9DA7B6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C19F97-D4E8-6B44-978E-695D74644A64}" type="pres">
      <dgm:prSet presAssocID="{162833EE-D278-4638-967A-849F8F0DA052}" presName="spacer" presStyleCnt="0"/>
      <dgm:spPr/>
    </dgm:pt>
    <dgm:pt modelId="{A3DB84C9-ABC6-EA4A-BB9A-B921EC659785}" type="pres">
      <dgm:prSet presAssocID="{AEFBB87F-D0AE-4A98-BED1-DEBE386BAB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66195B-DCD4-4F62-A7F0-7F2FA721E5F6}" srcId="{7BEA8E34-CDBC-4A2C-A38A-DF80175DD41E}" destId="{A4094D10-DEA5-4153-9C60-DEFB9DA7B614}" srcOrd="1" destOrd="0" parTransId="{FD3A26F1-B84E-4C60-93F6-D30767639236}" sibTransId="{162833EE-D278-4638-967A-849F8F0DA052}"/>
    <dgm:cxn modelId="{F29DFC85-8EC5-A641-A568-77A0AEFB2F57}" type="presOf" srcId="{AEFBB87F-D0AE-4A98-BED1-DEBE386BAB23}" destId="{A3DB84C9-ABC6-EA4A-BB9A-B921EC659785}" srcOrd="0" destOrd="0" presId="urn:microsoft.com/office/officeart/2005/8/layout/vList2"/>
    <dgm:cxn modelId="{7B97079B-F816-3A41-8075-5FD8E5AF6EFF}" type="presOf" srcId="{B08635F4-E8DC-4A7D-99B6-BFAE4B708084}" destId="{307F701A-7B53-0048-9EDB-EE499492700F}" srcOrd="0" destOrd="0" presId="urn:microsoft.com/office/officeart/2005/8/layout/vList2"/>
    <dgm:cxn modelId="{9E0910CC-DB8B-0B48-B1C6-2D034D3D437A}" type="presOf" srcId="{A4094D10-DEA5-4153-9C60-DEFB9DA7B614}" destId="{A9CE8C99-EACD-2F46-8279-1E8A5DA74215}" srcOrd="0" destOrd="0" presId="urn:microsoft.com/office/officeart/2005/8/layout/vList2"/>
    <dgm:cxn modelId="{F8ADF5D8-7C26-DC47-BD97-B4295A885898}" type="presOf" srcId="{7BEA8E34-CDBC-4A2C-A38A-DF80175DD41E}" destId="{B1CE377B-24AC-3142-A789-85C479D3D3F4}" srcOrd="0" destOrd="0" presId="urn:microsoft.com/office/officeart/2005/8/layout/vList2"/>
    <dgm:cxn modelId="{FF6953ED-8DA3-4A2F-A586-5AD94C3B1B06}" srcId="{7BEA8E34-CDBC-4A2C-A38A-DF80175DD41E}" destId="{B08635F4-E8DC-4A7D-99B6-BFAE4B708084}" srcOrd="0" destOrd="0" parTransId="{1AE46EFE-8FEC-4D03-BA84-10E3F7BA3C40}" sibTransId="{435CE040-39A4-49DB-ABC6-F964ACAABCA1}"/>
    <dgm:cxn modelId="{278588FE-A5BA-463F-B3AE-DDBE03CBA668}" srcId="{7BEA8E34-CDBC-4A2C-A38A-DF80175DD41E}" destId="{AEFBB87F-D0AE-4A98-BED1-DEBE386BAB23}" srcOrd="2" destOrd="0" parTransId="{7ED4F4E3-9B84-4C8F-8925-95603C982009}" sibTransId="{8FF606F4-E910-4D5A-AA35-DCAEABCEE2A2}"/>
    <dgm:cxn modelId="{6696FC9A-F78B-0E40-823C-534AF74FBB5C}" type="presParOf" srcId="{B1CE377B-24AC-3142-A789-85C479D3D3F4}" destId="{307F701A-7B53-0048-9EDB-EE499492700F}" srcOrd="0" destOrd="0" presId="urn:microsoft.com/office/officeart/2005/8/layout/vList2"/>
    <dgm:cxn modelId="{364F46B3-2EBF-B548-AD70-DA46D4A40428}" type="presParOf" srcId="{B1CE377B-24AC-3142-A789-85C479D3D3F4}" destId="{0F665EFF-D2A2-0043-8719-C871C0437567}" srcOrd="1" destOrd="0" presId="urn:microsoft.com/office/officeart/2005/8/layout/vList2"/>
    <dgm:cxn modelId="{4F34F9A9-DA97-1A41-8108-D1D17AF16283}" type="presParOf" srcId="{B1CE377B-24AC-3142-A789-85C479D3D3F4}" destId="{A9CE8C99-EACD-2F46-8279-1E8A5DA74215}" srcOrd="2" destOrd="0" presId="urn:microsoft.com/office/officeart/2005/8/layout/vList2"/>
    <dgm:cxn modelId="{64CBE00B-0A45-9A47-A041-9CBAA18D9F32}" type="presParOf" srcId="{B1CE377B-24AC-3142-A789-85C479D3D3F4}" destId="{64C19F97-D4E8-6B44-978E-695D74644A64}" srcOrd="3" destOrd="0" presId="urn:microsoft.com/office/officeart/2005/8/layout/vList2"/>
    <dgm:cxn modelId="{BA25063E-5467-DB47-892F-9888847F07FD}" type="presParOf" srcId="{B1CE377B-24AC-3142-A789-85C479D3D3F4}" destId="{A3DB84C9-ABC6-EA4A-BB9A-B921EC6597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E4D09-5A18-4157-A586-18F80D2613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10046-217C-4171-AE21-6481131E98C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Sürekli koagülasyon, </a:t>
          </a:r>
          <a:r>
            <a:rPr lang="tr-TR" b="1" i="0" baseline="0"/>
            <a:t>trombositlerin ve pıhtılaşma faktörlerinin hızla tüketilmesine</a:t>
          </a:r>
          <a:r>
            <a:rPr lang="tr-TR" b="0" i="0" baseline="0"/>
            <a:t> yol açar.</a:t>
          </a:r>
          <a:endParaRPr lang="en-US"/>
        </a:p>
      </dgm:t>
    </dgm:pt>
    <dgm:pt modelId="{E2066136-1D68-42EA-B71B-56AF385AC0FF}" type="parTrans" cxnId="{DC6016FD-F7C1-42B2-8140-FAAD6E016665}">
      <dgm:prSet/>
      <dgm:spPr/>
      <dgm:t>
        <a:bodyPr/>
        <a:lstStyle/>
        <a:p>
          <a:endParaRPr lang="en-US"/>
        </a:p>
      </dgm:t>
    </dgm:pt>
    <dgm:pt modelId="{7705E6E3-A488-48E6-A5D3-A886348F32B0}" type="sibTrans" cxnId="{DC6016FD-F7C1-42B2-8140-FAAD6E016665}">
      <dgm:prSet/>
      <dgm:spPr/>
      <dgm:t>
        <a:bodyPr/>
        <a:lstStyle/>
        <a:p>
          <a:endParaRPr lang="en-US"/>
        </a:p>
      </dgm:t>
    </dgm:pt>
    <dgm:pt modelId="{D5A098F8-FEFA-402C-A8EA-22C0CA01A22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Tüketim hızı, kemik iliği ve karaciğerin üretim kapasitesini aşar.</a:t>
          </a:r>
          <a:endParaRPr lang="en-US"/>
        </a:p>
      </dgm:t>
    </dgm:pt>
    <dgm:pt modelId="{F681F3A0-0CBD-4CD5-B575-1F13978485E6}" type="parTrans" cxnId="{45FD2438-93AF-41CB-89FB-9EBE673F07B5}">
      <dgm:prSet/>
      <dgm:spPr/>
      <dgm:t>
        <a:bodyPr/>
        <a:lstStyle/>
        <a:p>
          <a:endParaRPr lang="en-US"/>
        </a:p>
      </dgm:t>
    </dgm:pt>
    <dgm:pt modelId="{EFAF5F0F-A40D-48E2-A38B-218AA5F842C3}" type="sibTrans" cxnId="{45FD2438-93AF-41CB-89FB-9EBE673F07B5}">
      <dgm:prSet/>
      <dgm:spPr/>
      <dgm:t>
        <a:bodyPr/>
        <a:lstStyle/>
        <a:p>
          <a:endParaRPr lang="en-US"/>
        </a:p>
      </dgm:t>
    </dgm:pt>
    <dgm:pt modelId="{596F3922-2777-4EDB-AF1E-CC81B1BB4A6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0" i="0" baseline="0"/>
            <a:t>Bu durum </a:t>
          </a:r>
          <a:r>
            <a:rPr lang="tr-TR" b="1" i="0" baseline="0"/>
            <a:t>tüketim koagülopatisi</a:t>
          </a:r>
          <a:r>
            <a:rPr lang="tr-TR" b="0" i="0" baseline="0"/>
            <a:t> olarak adlandırılır.</a:t>
          </a:r>
          <a:endParaRPr lang="en-US"/>
        </a:p>
      </dgm:t>
    </dgm:pt>
    <dgm:pt modelId="{7154447C-688B-4F46-BA45-15CACBF3409F}" type="parTrans" cxnId="{CF2C27C3-81B1-4FB1-9893-9584573A034A}">
      <dgm:prSet/>
      <dgm:spPr/>
      <dgm:t>
        <a:bodyPr/>
        <a:lstStyle/>
        <a:p>
          <a:endParaRPr lang="en-US"/>
        </a:p>
      </dgm:t>
    </dgm:pt>
    <dgm:pt modelId="{617D44D7-0CCD-47D1-B7AF-8B685CCA5E2D}" type="sibTrans" cxnId="{CF2C27C3-81B1-4FB1-9893-9584573A034A}">
      <dgm:prSet/>
      <dgm:spPr/>
      <dgm:t>
        <a:bodyPr/>
        <a:lstStyle/>
        <a:p>
          <a:endParaRPr lang="en-US"/>
        </a:p>
      </dgm:t>
    </dgm:pt>
    <dgm:pt modelId="{62C8DE28-F314-4DE3-893B-0E941D170EA1}" type="pres">
      <dgm:prSet presAssocID="{ECEE4D09-5A18-4157-A586-18F80D2613D2}" presName="root" presStyleCnt="0">
        <dgm:presLayoutVars>
          <dgm:dir/>
          <dgm:resizeHandles val="exact"/>
        </dgm:presLayoutVars>
      </dgm:prSet>
      <dgm:spPr/>
    </dgm:pt>
    <dgm:pt modelId="{EEC5E93C-A87E-48A8-BCD0-34A1566FA243}" type="pres">
      <dgm:prSet presAssocID="{D2E10046-217C-4171-AE21-6481131E98CB}" presName="compNode" presStyleCnt="0"/>
      <dgm:spPr/>
    </dgm:pt>
    <dgm:pt modelId="{A8A16A83-6E05-411A-8A9E-AAB352CE7513}" type="pres">
      <dgm:prSet presAssocID="{D2E10046-217C-4171-AE21-6481131E98CB}" presName="bgRect" presStyleLbl="bgShp" presStyleIdx="0" presStyleCnt="3"/>
      <dgm:spPr/>
    </dgm:pt>
    <dgm:pt modelId="{9378A587-8051-4CD7-A233-49C29156E29C}" type="pres">
      <dgm:prSet presAssocID="{D2E10046-217C-4171-AE21-6481131E98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5B83CB8-78DB-4C4A-A472-96744D307391}" type="pres">
      <dgm:prSet presAssocID="{D2E10046-217C-4171-AE21-6481131E98CB}" presName="spaceRect" presStyleCnt="0"/>
      <dgm:spPr/>
    </dgm:pt>
    <dgm:pt modelId="{09E70E47-9C3E-4E7E-A2B6-26EA80B6B5F5}" type="pres">
      <dgm:prSet presAssocID="{D2E10046-217C-4171-AE21-6481131E98CB}" presName="parTx" presStyleLbl="revTx" presStyleIdx="0" presStyleCnt="3">
        <dgm:presLayoutVars>
          <dgm:chMax val="0"/>
          <dgm:chPref val="0"/>
        </dgm:presLayoutVars>
      </dgm:prSet>
      <dgm:spPr/>
    </dgm:pt>
    <dgm:pt modelId="{A3266C95-9D4E-4F55-95FA-658AE9FC3EE8}" type="pres">
      <dgm:prSet presAssocID="{7705E6E3-A488-48E6-A5D3-A886348F32B0}" presName="sibTrans" presStyleCnt="0"/>
      <dgm:spPr/>
    </dgm:pt>
    <dgm:pt modelId="{95C0F564-5ED9-4BFE-8E57-462FF6B32269}" type="pres">
      <dgm:prSet presAssocID="{D5A098F8-FEFA-402C-A8EA-22C0CA01A226}" presName="compNode" presStyleCnt="0"/>
      <dgm:spPr/>
    </dgm:pt>
    <dgm:pt modelId="{D02198CB-6A48-46F8-A038-FC9377107532}" type="pres">
      <dgm:prSet presAssocID="{D5A098F8-FEFA-402C-A8EA-22C0CA01A226}" presName="bgRect" presStyleLbl="bgShp" presStyleIdx="1" presStyleCnt="3"/>
      <dgm:spPr/>
    </dgm:pt>
    <dgm:pt modelId="{97826A46-DE7E-4235-AFF5-2B5DFC43495F}" type="pres">
      <dgm:prSet presAssocID="{D5A098F8-FEFA-402C-A8EA-22C0CA01A2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tası"/>
        </a:ext>
      </dgm:extLst>
    </dgm:pt>
    <dgm:pt modelId="{89EEB457-6309-4B38-88A3-80A340854B9F}" type="pres">
      <dgm:prSet presAssocID="{D5A098F8-FEFA-402C-A8EA-22C0CA01A226}" presName="spaceRect" presStyleCnt="0"/>
      <dgm:spPr/>
    </dgm:pt>
    <dgm:pt modelId="{7A4BA869-1EE5-4ED2-8D92-A473CDF4EFD4}" type="pres">
      <dgm:prSet presAssocID="{D5A098F8-FEFA-402C-A8EA-22C0CA01A226}" presName="parTx" presStyleLbl="revTx" presStyleIdx="1" presStyleCnt="3">
        <dgm:presLayoutVars>
          <dgm:chMax val="0"/>
          <dgm:chPref val="0"/>
        </dgm:presLayoutVars>
      </dgm:prSet>
      <dgm:spPr/>
    </dgm:pt>
    <dgm:pt modelId="{8D7783B4-B99E-4E62-B616-345669BF9DF7}" type="pres">
      <dgm:prSet presAssocID="{EFAF5F0F-A40D-48E2-A38B-218AA5F842C3}" presName="sibTrans" presStyleCnt="0"/>
      <dgm:spPr/>
    </dgm:pt>
    <dgm:pt modelId="{171683D4-AC3C-48CC-8FCA-4313F39B0D92}" type="pres">
      <dgm:prSet presAssocID="{596F3922-2777-4EDB-AF1E-CC81B1BB4A67}" presName="compNode" presStyleCnt="0"/>
      <dgm:spPr/>
    </dgm:pt>
    <dgm:pt modelId="{755DBD11-7982-4BFD-8D0B-F9E5B613CFA4}" type="pres">
      <dgm:prSet presAssocID="{596F3922-2777-4EDB-AF1E-CC81B1BB4A67}" presName="bgRect" presStyleLbl="bgShp" presStyleIdx="2" presStyleCnt="3"/>
      <dgm:spPr/>
    </dgm:pt>
    <dgm:pt modelId="{25AC4CC5-F653-4ED2-B85D-27956BD40397}" type="pres">
      <dgm:prSet presAssocID="{596F3922-2777-4EDB-AF1E-CC81B1BB4A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8D731DD5-F7ED-4E9C-9E2E-0BE512BC199B}" type="pres">
      <dgm:prSet presAssocID="{596F3922-2777-4EDB-AF1E-CC81B1BB4A67}" presName="spaceRect" presStyleCnt="0"/>
      <dgm:spPr/>
    </dgm:pt>
    <dgm:pt modelId="{0BE3528B-8AB5-4E56-BB03-9059A338B3AE}" type="pres">
      <dgm:prSet presAssocID="{596F3922-2777-4EDB-AF1E-CC81B1BB4A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AABA532-7ECE-430A-9A40-907F412633E8}" type="presOf" srcId="{596F3922-2777-4EDB-AF1E-CC81B1BB4A67}" destId="{0BE3528B-8AB5-4E56-BB03-9059A338B3AE}" srcOrd="0" destOrd="0" presId="urn:microsoft.com/office/officeart/2018/2/layout/IconVerticalSolidList"/>
    <dgm:cxn modelId="{45FD2438-93AF-41CB-89FB-9EBE673F07B5}" srcId="{ECEE4D09-5A18-4157-A586-18F80D2613D2}" destId="{D5A098F8-FEFA-402C-A8EA-22C0CA01A226}" srcOrd="1" destOrd="0" parTransId="{F681F3A0-0CBD-4CD5-B575-1F13978485E6}" sibTransId="{EFAF5F0F-A40D-48E2-A38B-218AA5F842C3}"/>
    <dgm:cxn modelId="{540D6FAC-67A2-4E71-9331-D298598F6E0F}" type="presOf" srcId="{D5A098F8-FEFA-402C-A8EA-22C0CA01A226}" destId="{7A4BA869-1EE5-4ED2-8D92-A473CDF4EFD4}" srcOrd="0" destOrd="0" presId="urn:microsoft.com/office/officeart/2018/2/layout/IconVerticalSolidList"/>
    <dgm:cxn modelId="{FD3D05B4-17B8-4766-B347-A03605184A7C}" type="presOf" srcId="{ECEE4D09-5A18-4157-A586-18F80D2613D2}" destId="{62C8DE28-F314-4DE3-893B-0E941D170EA1}" srcOrd="0" destOrd="0" presId="urn:microsoft.com/office/officeart/2018/2/layout/IconVerticalSolidList"/>
    <dgm:cxn modelId="{B5576FBE-17CF-4754-9460-5F7A3F3E22A4}" type="presOf" srcId="{D2E10046-217C-4171-AE21-6481131E98CB}" destId="{09E70E47-9C3E-4E7E-A2B6-26EA80B6B5F5}" srcOrd="0" destOrd="0" presId="urn:microsoft.com/office/officeart/2018/2/layout/IconVerticalSolidList"/>
    <dgm:cxn modelId="{CF2C27C3-81B1-4FB1-9893-9584573A034A}" srcId="{ECEE4D09-5A18-4157-A586-18F80D2613D2}" destId="{596F3922-2777-4EDB-AF1E-CC81B1BB4A67}" srcOrd="2" destOrd="0" parTransId="{7154447C-688B-4F46-BA45-15CACBF3409F}" sibTransId="{617D44D7-0CCD-47D1-B7AF-8B685CCA5E2D}"/>
    <dgm:cxn modelId="{DC6016FD-F7C1-42B2-8140-FAAD6E016665}" srcId="{ECEE4D09-5A18-4157-A586-18F80D2613D2}" destId="{D2E10046-217C-4171-AE21-6481131E98CB}" srcOrd="0" destOrd="0" parTransId="{E2066136-1D68-42EA-B71B-56AF385AC0FF}" sibTransId="{7705E6E3-A488-48E6-A5D3-A886348F32B0}"/>
    <dgm:cxn modelId="{B1C3F38F-97DA-4758-B2BF-DF2FFED99ED3}" type="presParOf" srcId="{62C8DE28-F314-4DE3-893B-0E941D170EA1}" destId="{EEC5E93C-A87E-48A8-BCD0-34A1566FA243}" srcOrd="0" destOrd="0" presId="urn:microsoft.com/office/officeart/2018/2/layout/IconVerticalSolidList"/>
    <dgm:cxn modelId="{6EAF9EC4-C5F9-43E9-8367-F9A060D07FCF}" type="presParOf" srcId="{EEC5E93C-A87E-48A8-BCD0-34A1566FA243}" destId="{A8A16A83-6E05-411A-8A9E-AAB352CE7513}" srcOrd="0" destOrd="0" presId="urn:microsoft.com/office/officeart/2018/2/layout/IconVerticalSolidList"/>
    <dgm:cxn modelId="{F1A7D43B-FABB-4932-A4B5-BF63FBE0A3B4}" type="presParOf" srcId="{EEC5E93C-A87E-48A8-BCD0-34A1566FA243}" destId="{9378A587-8051-4CD7-A233-49C29156E29C}" srcOrd="1" destOrd="0" presId="urn:microsoft.com/office/officeart/2018/2/layout/IconVerticalSolidList"/>
    <dgm:cxn modelId="{DC3EDFE3-9D6F-4A82-B72A-D7FE239D4A29}" type="presParOf" srcId="{EEC5E93C-A87E-48A8-BCD0-34A1566FA243}" destId="{E5B83CB8-78DB-4C4A-A472-96744D307391}" srcOrd="2" destOrd="0" presId="urn:microsoft.com/office/officeart/2018/2/layout/IconVerticalSolidList"/>
    <dgm:cxn modelId="{B413F1A1-894A-4CC6-9BFD-31F1D9056A87}" type="presParOf" srcId="{EEC5E93C-A87E-48A8-BCD0-34A1566FA243}" destId="{09E70E47-9C3E-4E7E-A2B6-26EA80B6B5F5}" srcOrd="3" destOrd="0" presId="urn:microsoft.com/office/officeart/2018/2/layout/IconVerticalSolidList"/>
    <dgm:cxn modelId="{EEDD05D6-6EA4-413A-AEAA-3CAF1E7C34C5}" type="presParOf" srcId="{62C8DE28-F314-4DE3-893B-0E941D170EA1}" destId="{A3266C95-9D4E-4F55-95FA-658AE9FC3EE8}" srcOrd="1" destOrd="0" presId="urn:microsoft.com/office/officeart/2018/2/layout/IconVerticalSolidList"/>
    <dgm:cxn modelId="{AAB26528-8AF6-4926-B431-D5ECAF8B8503}" type="presParOf" srcId="{62C8DE28-F314-4DE3-893B-0E941D170EA1}" destId="{95C0F564-5ED9-4BFE-8E57-462FF6B32269}" srcOrd="2" destOrd="0" presId="urn:microsoft.com/office/officeart/2018/2/layout/IconVerticalSolidList"/>
    <dgm:cxn modelId="{8278193A-B350-4AA7-B529-24193F8341EF}" type="presParOf" srcId="{95C0F564-5ED9-4BFE-8E57-462FF6B32269}" destId="{D02198CB-6A48-46F8-A038-FC9377107532}" srcOrd="0" destOrd="0" presId="urn:microsoft.com/office/officeart/2018/2/layout/IconVerticalSolidList"/>
    <dgm:cxn modelId="{42C8E5F1-B4F5-40A9-B27D-E13D904145C9}" type="presParOf" srcId="{95C0F564-5ED9-4BFE-8E57-462FF6B32269}" destId="{97826A46-DE7E-4235-AFF5-2B5DFC43495F}" srcOrd="1" destOrd="0" presId="urn:microsoft.com/office/officeart/2018/2/layout/IconVerticalSolidList"/>
    <dgm:cxn modelId="{ED994224-227D-41AF-8B85-344365E59B22}" type="presParOf" srcId="{95C0F564-5ED9-4BFE-8E57-462FF6B32269}" destId="{89EEB457-6309-4B38-88A3-80A340854B9F}" srcOrd="2" destOrd="0" presId="urn:microsoft.com/office/officeart/2018/2/layout/IconVerticalSolidList"/>
    <dgm:cxn modelId="{F31C248C-6BB8-4F6A-8B32-13221B2035FB}" type="presParOf" srcId="{95C0F564-5ED9-4BFE-8E57-462FF6B32269}" destId="{7A4BA869-1EE5-4ED2-8D92-A473CDF4EFD4}" srcOrd="3" destOrd="0" presId="urn:microsoft.com/office/officeart/2018/2/layout/IconVerticalSolidList"/>
    <dgm:cxn modelId="{6A8F1002-D14B-419D-B4D2-C882D2027F84}" type="presParOf" srcId="{62C8DE28-F314-4DE3-893B-0E941D170EA1}" destId="{8D7783B4-B99E-4E62-B616-345669BF9DF7}" srcOrd="3" destOrd="0" presId="urn:microsoft.com/office/officeart/2018/2/layout/IconVerticalSolidList"/>
    <dgm:cxn modelId="{40A62CCC-84CB-4A7E-9A49-F34F7F4B8B41}" type="presParOf" srcId="{62C8DE28-F314-4DE3-893B-0E941D170EA1}" destId="{171683D4-AC3C-48CC-8FCA-4313F39B0D92}" srcOrd="4" destOrd="0" presId="urn:microsoft.com/office/officeart/2018/2/layout/IconVerticalSolidList"/>
    <dgm:cxn modelId="{18155A8D-794A-4AFA-BB50-A2F9A8AF62E6}" type="presParOf" srcId="{171683D4-AC3C-48CC-8FCA-4313F39B0D92}" destId="{755DBD11-7982-4BFD-8D0B-F9E5B613CFA4}" srcOrd="0" destOrd="0" presId="urn:microsoft.com/office/officeart/2018/2/layout/IconVerticalSolidList"/>
    <dgm:cxn modelId="{57F33994-4E98-4AB8-BE83-AC4AC11C7D8E}" type="presParOf" srcId="{171683D4-AC3C-48CC-8FCA-4313F39B0D92}" destId="{25AC4CC5-F653-4ED2-B85D-27956BD40397}" srcOrd="1" destOrd="0" presId="urn:microsoft.com/office/officeart/2018/2/layout/IconVerticalSolidList"/>
    <dgm:cxn modelId="{1EA905C1-9D5A-4135-A4FC-78608728C037}" type="presParOf" srcId="{171683D4-AC3C-48CC-8FCA-4313F39B0D92}" destId="{8D731DD5-F7ED-4E9C-9E2E-0BE512BC199B}" srcOrd="2" destOrd="0" presId="urn:microsoft.com/office/officeart/2018/2/layout/IconVerticalSolidList"/>
    <dgm:cxn modelId="{44F0A1D0-BD1C-4E33-9117-75A217A27982}" type="presParOf" srcId="{171683D4-AC3C-48CC-8FCA-4313F39B0D92}" destId="{0BE3528B-8AB5-4E56-BB03-9059A338B3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3D9FF-AEB4-474F-B654-5449A741B4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15198B5-CB02-D348-9332-C73B3072107F}">
      <dgm:prSet/>
      <dgm:spPr/>
      <dgm:t>
        <a:bodyPr/>
        <a:lstStyle/>
        <a:p>
          <a:r>
            <a:rPr lang="tr-TR" dirty="0"/>
            <a:t>Yaygın </a:t>
          </a:r>
          <a:r>
            <a:rPr lang="tr-TR" dirty="0" err="1"/>
            <a:t>intravasküler</a:t>
          </a:r>
          <a:r>
            <a:rPr lang="tr-TR" dirty="0"/>
            <a:t> pıhtılaşma (DIC) bir paradokstur. yaygın pıhtılaşma ve kanama ile karakterize.</a:t>
          </a:r>
        </a:p>
      </dgm:t>
    </dgm:pt>
    <dgm:pt modelId="{C11B8122-B50F-2A47-9871-FC43F2B956FD}" type="parTrans" cxnId="{2F30017D-639A-914F-9F89-C12ADB72CBA6}">
      <dgm:prSet/>
      <dgm:spPr/>
      <dgm:t>
        <a:bodyPr/>
        <a:lstStyle/>
        <a:p>
          <a:endParaRPr lang="tr-TR"/>
        </a:p>
      </dgm:t>
    </dgm:pt>
    <dgm:pt modelId="{69503A1D-7056-BF42-9975-1E90CB468BA3}" type="sibTrans" cxnId="{2F30017D-639A-914F-9F89-C12ADB72CBA6}">
      <dgm:prSet/>
      <dgm:spPr/>
      <dgm:t>
        <a:bodyPr/>
        <a:lstStyle/>
        <a:p>
          <a:endParaRPr lang="tr-TR"/>
        </a:p>
      </dgm:t>
    </dgm:pt>
    <dgm:pt modelId="{64BADC55-0309-1441-ABB5-227728FC3B6F}">
      <dgm:prSet/>
      <dgm:spPr/>
      <dgm:t>
        <a:bodyPr/>
        <a:lstStyle/>
        <a:p>
          <a:r>
            <a:rPr lang="tr-TR" dirty="0" err="1"/>
            <a:t>Primer</a:t>
          </a:r>
          <a:r>
            <a:rPr lang="tr-TR" dirty="0"/>
            <a:t> hastalık değil, birçok farklı komplikasyon bozukluklar.</a:t>
          </a:r>
          <a:r>
            <a:rPr lang="en-US" dirty="0"/>
            <a:t>.</a:t>
          </a:r>
          <a:endParaRPr lang="tr-TR" dirty="0"/>
        </a:p>
      </dgm:t>
    </dgm:pt>
    <dgm:pt modelId="{85A0B903-2D60-3448-BB9E-D5607F86DE3C}" type="parTrans" cxnId="{39CEAB42-B033-0F4E-B909-28D038444A1D}">
      <dgm:prSet/>
      <dgm:spPr/>
      <dgm:t>
        <a:bodyPr/>
        <a:lstStyle/>
        <a:p>
          <a:endParaRPr lang="tr-TR"/>
        </a:p>
      </dgm:t>
    </dgm:pt>
    <dgm:pt modelId="{CBB61B99-CA57-1C4A-91DB-829402B679F1}" type="sibTrans" cxnId="{39CEAB42-B033-0F4E-B909-28D038444A1D}">
      <dgm:prSet/>
      <dgm:spPr/>
      <dgm:t>
        <a:bodyPr/>
        <a:lstStyle/>
        <a:p>
          <a:endParaRPr lang="tr-TR"/>
        </a:p>
      </dgm:t>
    </dgm:pt>
    <dgm:pt modelId="{121EF5EC-020C-6A49-94E1-7FD9AE6B7CCB}">
      <dgm:prSet/>
      <dgm:spPr/>
      <dgm:t>
        <a:bodyPr/>
        <a:lstStyle/>
        <a:p>
          <a:r>
            <a:rPr lang="tr-TR" dirty="0"/>
            <a:t>Yaygın </a:t>
          </a:r>
          <a:r>
            <a:rPr lang="tr-TR" dirty="0" err="1"/>
            <a:t>intravasküler</a:t>
          </a:r>
          <a:r>
            <a:rPr lang="tr-TR" dirty="0"/>
            <a:t> pıhtılaşma masif fibrin oluşumuna yol açan pıhtılaşma dizisinin aktivasyonu sonucu  mikro sirkülasyonda </a:t>
          </a:r>
          <a:r>
            <a:rPr lang="tr-TR" dirty="0" err="1"/>
            <a:t>trombin</a:t>
          </a:r>
          <a:r>
            <a:rPr lang="tr-TR" dirty="0"/>
            <a:t> birikimi ile karakterizedir.. </a:t>
          </a:r>
          <a:br>
            <a:rPr lang="tr-TR" dirty="0"/>
          </a:br>
          <a:endParaRPr lang="tr-TR" dirty="0"/>
        </a:p>
      </dgm:t>
    </dgm:pt>
    <dgm:pt modelId="{D042CD3A-BBA8-C746-9018-D4D2A64D9D70}" type="parTrans" cxnId="{9AE5C6E0-3390-BA48-B787-04A4C55D435C}">
      <dgm:prSet/>
      <dgm:spPr/>
      <dgm:t>
        <a:bodyPr/>
        <a:lstStyle/>
        <a:p>
          <a:endParaRPr lang="tr-TR"/>
        </a:p>
      </dgm:t>
    </dgm:pt>
    <dgm:pt modelId="{EF67F10A-6636-E94F-A011-5A0710099D73}" type="sibTrans" cxnId="{9AE5C6E0-3390-BA48-B787-04A4C55D435C}">
      <dgm:prSet/>
      <dgm:spPr/>
      <dgm:t>
        <a:bodyPr/>
        <a:lstStyle/>
        <a:p>
          <a:endParaRPr lang="tr-TR"/>
        </a:p>
      </dgm:t>
    </dgm:pt>
    <dgm:pt modelId="{A86CEFEC-CE6B-C24F-B2A8-2798C4C59D24}">
      <dgm:prSet/>
      <dgm:spPr/>
      <dgm:t>
        <a:bodyPr/>
        <a:lstStyle/>
        <a:p>
          <a:r>
            <a:rPr lang="tr-TR" dirty="0"/>
            <a:t>Yaygın fibrin birikimi doku </a:t>
          </a:r>
          <a:r>
            <a:rPr lang="tr-TR" dirty="0" err="1"/>
            <a:t>iskemisine</a:t>
          </a:r>
          <a:r>
            <a:rPr lang="tr-TR" dirty="0"/>
            <a:t> ve kırmızı hücrelerin sıkışarak  parçalanmasından kaynaklanan </a:t>
          </a:r>
          <a:r>
            <a:rPr lang="tr-TR" dirty="0" err="1"/>
            <a:t>hemolitik</a:t>
          </a:r>
          <a:r>
            <a:rPr lang="tr-TR" dirty="0"/>
            <a:t> anemi görülür.</a:t>
          </a:r>
        </a:p>
      </dgm:t>
    </dgm:pt>
    <dgm:pt modelId="{5D60627A-DF38-5944-AE6A-67C72698E3CF}" type="parTrans" cxnId="{D686DD44-3B66-2B4A-8D63-6196825DBFEC}">
      <dgm:prSet/>
      <dgm:spPr/>
      <dgm:t>
        <a:bodyPr/>
        <a:lstStyle/>
        <a:p>
          <a:endParaRPr lang="tr-TR"/>
        </a:p>
      </dgm:t>
    </dgm:pt>
    <dgm:pt modelId="{BF961CB8-7D96-E442-A370-C7DDF5AFA9ED}" type="sibTrans" cxnId="{D686DD44-3B66-2B4A-8D63-6196825DBFEC}">
      <dgm:prSet/>
      <dgm:spPr/>
      <dgm:t>
        <a:bodyPr/>
        <a:lstStyle/>
        <a:p>
          <a:endParaRPr lang="tr-TR"/>
        </a:p>
      </dgm:t>
    </dgm:pt>
    <dgm:pt modelId="{19751CFC-6B9A-154D-AD49-3243E05904D5}" type="pres">
      <dgm:prSet presAssocID="{6853D9FF-AEB4-474F-B654-5449A741B48E}" presName="linear" presStyleCnt="0">
        <dgm:presLayoutVars>
          <dgm:animLvl val="lvl"/>
          <dgm:resizeHandles val="exact"/>
        </dgm:presLayoutVars>
      </dgm:prSet>
      <dgm:spPr/>
    </dgm:pt>
    <dgm:pt modelId="{C7489C86-992F-3540-9CFB-686BE7CADD77}" type="pres">
      <dgm:prSet presAssocID="{915198B5-CB02-D348-9332-C73B307210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EBAA6E-3B77-1A46-A294-8B9473595D7F}" type="pres">
      <dgm:prSet presAssocID="{69503A1D-7056-BF42-9975-1E90CB468BA3}" presName="spacer" presStyleCnt="0"/>
      <dgm:spPr/>
    </dgm:pt>
    <dgm:pt modelId="{618628A2-92F3-AB41-9C3D-50C190640A34}" type="pres">
      <dgm:prSet presAssocID="{64BADC55-0309-1441-ABB5-227728FC3B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63DBD7-0AFA-B240-BEA5-756063BAEF7D}" type="pres">
      <dgm:prSet presAssocID="{CBB61B99-CA57-1C4A-91DB-829402B679F1}" presName="spacer" presStyleCnt="0"/>
      <dgm:spPr/>
    </dgm:pt>
    <dgm:pt modelId="{D8360721-5CF5-1643-9493-3216F1DDF2D8}" type="pres">
      <dgm:prSet presAssocID="{121EF5EC-020C-6A49-94E1-7FD9AE6B7CC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F7ADDC-7FFE-0441-8A69-D6C45E4CCE54}" type="pres">
      <dgm:prSet presAssocID="{EF67F10A-6636-E94F-A011-5A0710099D73}" presName="spacer" presStyleCnt="0"/>
      <dgm:spPr/>
    </dgm:pt>
    <dgm:pt modelId="{20B39CCD-43EA-344B-868E-D91E6B6AA5E7}" type="pres">
      <dgm:prSet presAssocID="{A86CEFEC-CE6B-C24F-B2A8-2798C4C59D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FB9C40-7689-A049-885C-38EB3F477802}" type="presOf" srcId="{A86CEFEC-CE6B-C24F-B2A8-2798C4C59D24}" destId="{20B39CCD-43EA-344B-868E-D91E6B6AA5E7}" srcOrd="0" destOrd="0" presId="urn:microsoft.com/office/officeart/2005/8/layout/vList2"/>
    <dgm:cxn modelId="{39CEAB42-B033-0F4E-B909-28D038444A1D}" srcId="{6853D9FF-AEB4-474F-B654-5449A741B48E}" destId="{64BADC55-0309-1441-ABB5-227728FC3B6F}" srcOrd="1" destOrd="0" parTransId="{85A0B903-2D60-3448-BB9E-D5607F86DE3C}" sibTransId="{CBB61B99-CA57-1C4A-91DB-829402B679F1}"/>
    <dgm:cxn modelId="{D686DD44-3B66-2B4A-8D63-6196825DBFEC}" srcId="{6853D9FF-AEB4-474F-B654-5449A741B48E}" destId="{A86CEFEC-CE6B-C24F-B2A8-2798C4C59D24}" srcOrd="3" destOrd="0" parTransId="{5D60627A-DF38-5944-AE6A-67C72698E3CF}" sibTransId="{BF961CB8-7D96-E442-A370-C7DDF5AFA9ED}"/>
    <dgm:cxn modelId="{6ADD2E48-F57D-6248-AE0D-95E59BC49161}" type="presOf" srcId="{6853D9FF-AEB4-474F-B654-5449A741B48E}" destId="{19751CFC-6B9A-154D-AD49-3243E05904D5}" srcOrd="0" destOrd="0" presId="urn:microsoft.com/office/officeart/2005/8/layout/vList2"/>
    <dgm:cxn modelId="{40E04464-B65D-724E-B8D3-B140EAF65829}" type="presOf" srcId="{64BADC55-0309-1441-ABB5-227728FC3B6F}" destId="{618628A2-92F3-AB41-9C3D-50C190640A34}" srcOrd="0" destOrd="0" presId="urn:microsoft.com/office/officeart/2005/8/layout/vList2"/>
    <dgm:cxn modelId="{2F30017D-639A-914F-9F89-C12ADB72CBA6}" srcId="{6853D9FF-AEB4-474F-B654-5449A741B48E}" destId="{915198B5-CB02-D348-9332-C73B3072107F}" srcOrd="0" destOrd="0" parTransId="{C11B8122-B50F-2A47-9871-FC43F2B956FD}" sibTransId="{69503A1D-7056-BF42-9975-1E90CB468BA3}"/>
    <dgm:cxn modelId="{3DD71C93-EB62-9E46-8658-1CCF938270CD}" type="presOf" srcId="{121EF5EC-020C-6A49-94E1-7FD9AE6B7CCB}" destId="{D8360721-5CF5-1643-9493-3216F1DDF2D8}" srcOrd="0" destOrd="0" presId="urn:microsoft.com/office/officeart/2005/8/layout/vList2"/>
    <dgm:cxn modelId="{9BB58FDA-B1F5-9D4A-B253-B0199360B669}" type="presOf" srcId="{915198B5-CB02-D348-9332-C73B3072107F}" destId="{C7489C86-992F-3540-9CFB-686BE7CADD77}" srcOrd="0" destOrd="0" presId="urn:microsoft.com/office/officeart/2005/8/layout/vList2"/>
    <dgm:cxn modelId="{9AE5C6E0-3390-BA48-B787-04A4C55D435C}" srcId="{6853D9FF-AEB4-474F-B654-5449A741B48E}" destId="{121EF5EC-020C-6A49-94E1-7FD9AE6B7CCB}" srcOrd="2" destOrd="0" parTransId="{D042CD3A-BBA8-C746-9018-D4D2A64D9D70}" sibTransId="{EF67F10A-6636-E94F-A011-5A0710099D73}"/>
    <dgm:cxn modelId="{13DFBA12-936E-1C43-BA52-F937810B4713}" type="presParOf" srcId="{19751CFC-6B9A-154D-AD49-3243E05904D5}" destId="{C7489C86-992F-3540-9CFB-686BE7CADD77}" srcOrd="0" destOrd="0" presId="urn:microsoft.com/office/officeart/2005/8/layout/vList2"/>
    <dgm:cxn modelId="{93DEC468-4A1C-464B-8910-57C921EC9CA9}" type="presParOf" srcId="{19751CFC-6B9A-154D-AD49-3243E05904D5}" destId="{20EBAA6E-3B77-1A46-A294-8B9473595D7F}" srcOrd="1" destOrd="0" presId="urn:microsoft.com/office/officeart/2005/8/layout/vList2"/>
    <dgm:cxn modelId="{1EF7CB19-824C-B84C-B6CB-53D5E8E8EEDA}" type="presParOf" srcId="{19751CFC-6B9A-154D-AD49-3243E05904D5}" destId="{618628A2-92F3-AB41-9C3D-50C190640A34}" srcOrd="2" destOrd="0" presId="urn:microsoft.com/office/officeart/2005/8/layout/vList2"/>
    <dgm:cxn modelId="{DFA7AB55-FDD8-A441-A5BC-A4DD820BC861}" type="presParOf" srcId="{19751CFC-6B9A-154D-AD49-3243E05904D5}" destId="{9563DBD7-0AFA-B240-BEA5-756063BAEF7D}" srcOrd="3" destOrd="0" presId="urn:microsoft.com/office/officeart/2005/8/layout/vList2"/>
    <dgm:cxn modelId="{116266F2-8451-904F-8EF2-81C374A0C320}" type="presParOf" srcId="{19751CFC-6B9A-154D-AD49-3243E05904D5}" destId="{D8360721-5CF5-1643-9493-3216F1DDF2D8}" srcOrd="4" destOrd="0" presId="urn:microsoft.com/office/officeart/2005/8/layout/vList2"/>
    <dgm:cxn modelId="{7A2DCCA6-1D8B-0343-B5B5-F0A66C06D6C1}" type="presParOf" srcId="{19751CFC-6B9A-154D-AD49-3243E05904D5}" destId="{7EF7ADDC-7FFE-0441-8A69-D6C45E4CCE54}" srcOrd="5" destOrd="0" presId="urn:microsoft.com/office/officeart/2005/8/layout/vList2"/>
    <dgm:cxn modelId="{03FB685D-C22B-8543-9822-CB32A85975A4}" type="presParOf" srcId="{19751CFC-6B9A-154D-AD49-3243E05904D5}" destId="{20B39CCD-43EA-344B-868E-D91E6B6AA5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FEFF01-BD90-4CFE-9D4F-9372CDD14D5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E8293-5B50-4446-ABFA-C41FF4E6A759}">
      <dgm:prSet/>
      <dgm:spPr/>
      <dgm:t>
        <a:bodyPr/>
        <a:lstStyle/>
        <a:p>
          <a:r>
            <a:rPr lang="tr-TR" b="0" i="0" baseline="0"/>
            <a:t>Mikrovasküler fibrin birikimi </a:t>
          </a:r>
          <a:r>
            <a:rPr lang="tr-TR" b="1" i="0" baseline="0"/>
            <a:t>tromboz ve organ iskemisine</a:t>
          </a:r>
          <a:r>
            <a:rPr lang="tr-TR" b="0" i="0" baseline="0"/>
            <a:t> yol açar.</a:t>
          </a:r>
          <a:endParaRPr lang="en-US"/>
        </a:p>
      </dgm:t>
    </dgm:pt>
    <dgm:pt modelId="{DF727372-4660-456E-8B62-FB0F745E6F35}" type="parTrans" cxnId="{7B0CAA60-7B2B-452F-8D61-D813974DB4C2}">
      <dgm:prSet/>
      <dgm:spPr/>
      <dgm:t>
        <a:bodyPr/>
        <a:lstStyle/>
        <a:p>
          <a:endParaRPr lang="en-US"/>
        </a:p>
      </dgm:t>
    </dgm:pt>
    <dgm:pt modelId="{9E2B88DB-555D-48D0-BF43-2F57A4EE0583}" type="sibTrans" cxnId="{7B0CAA60-7B2B-452F-8D61-D813974DB4C2}">
      <dgm:prSet/>
      <dgm:spPr/>
      <dgm:t>
        <a:bodyPr/>
        <a:lstStyle/>
        <a:p>
          <a:endParaRPr lang="en-US"/>
        </a:p>
      </dgm:t>
    </dgm:pt>
    <dgm:pt modelId="{A70C0F3A-1B1A-4A5F-A5EA-276437B13BC6}">
      <dgm:prSet/>
      <dgm:spPr/>
      <dgm:t>
        <a:bodyPr/>
        <a:lstStyle/>
        <a:p>
          <a:r>
            <a:rPr lang="tr-TR" b="0" i="0" baseline="0"/>
            <a:t>Aynı anda trombosit ve faktör tüketimi </a:t>
          </a:r>
          <a:r>
            <a:rPr lang="tr-TR" b="1" i="0" baseline="0"/>
            <a:t>kanama eğilimi</a:t>
          </a:r>
          <a:r>
            <a:rPr lang="tr-TR" b="0" i="0" baseline="0"/>
            <a:t> oluşturur.</a:t>
          </a:r>
          <a:endParaRPr lang="en-US"/>
        </a:p>
      </dgm:t>
    </dgm:pt>
    <dgm:pt modelId="{7ED4EE31-6C2C-4E47-8F0E-6EC3801907DA}" type="parTrans" cxnId="{69041040-62B7-40EA-BC1A-7883EE8E925A}">
      <dgm:prSet/>
      <dgm:spPr/>
      <dgm:t>
        <a:bodyPr/>
        <a:lstStyle/>
        <a:p>
          <a:endParaRPr lang="en-US"/>
        </a:p>
      </dgm:t>
    </dgm:pt>
    <dgm:pt modelId="{02CA779E-747B-4F3B-90F9-74DD1172BCF5}" type="sibTrans" cxnId="{69041040-62B7-40EA-BC1A-7883EE8E925A}">
      <dgm:prSet/>
      <dgm:spPr/>
      <dgm:t>
        <a:bodyPr/>
        <a:lstStyle/>
        <a:p>
          <a:endParaRPr lang="en-US"/>
        </a:p>
      </dgm:t>
    </dgm:pt>
    <dgm:pt modelId="{D0F35FEF-B167-436E-9FBC-497928A9701E}">
      <dgm:prSet/>
      <dgm:spPr/>
      <dgm:t>
        <a:bodyPr/>
        <a:lstStyle/>
        <a:p>
          <a:r>
            <a:rPr lang="tr-TR" b="0" i="0" baseline="0"/>
            <a:t>Sekonder fibrinoliz aktivasyonu kanama riskini daha da artırır.</a:t>
          </a:r>
          <a:endParaRPr lang="en-US"/>
        </a:p>
      </dgm:t>
    </dgm:pt>
    <dgm:pt modelId="{C22C080E-8EDC-4E97-AED8-F20D2D4E6BA3}" type="parTrans" cxnId="{19077522-BC29-41B2-A2F6-2083AA41C50C}">
      <dgm:prSet/>
      <dgm:spPr/>
      <dgm:t>
        <a:bodyPr/>
        <a:lstStyle/>
        <a:p>
          <a:endParaRPr lang="en-US"/>
        </a:p>
      </dgm:t>
    </dgm:pt>
    <dgm:pt modelId="{1B297331-1E72-4A5B-9991-8F8A337FFD1F}" type="sibTrans" cxnId="{19077522-BC29-41B2-A2F6-2083AA41C50C}">
      <dgm:prSet/>
      <dgm:spPr/>
      <dgm:t>
        <a:bodyPr/>
        <a:lstStyle/>
        <a:p>
          <a:endParaRPr lang="en-US"/>
        </a:p>
      </dgm:t>
    </dgm:pt>
    <dgm:pt modelId="{924A85BD-C3AC-C74A-A3C3-F18732D96B88}" type="pres">
      <dgm:prSet presAssocID="{5AFEFF01-BD90-4CFE-9D4F-9372CDD14D5A}" presName="linear" presStyleCnt="0">
        <dgm:presLayoutVars>
          <dgm:animLvl val="lvl"/>
          <dgm:resizeHandles val="exact"/>
        </dgm:presLayoutVars>
      </dgm:prSet>
      <dgm:spPr/>
    </dgm:pt>
    <dgm:pt modelId="{B5518F3B-B925-FA4C-BE0D-DF9D93DBB6E7}" type="pres">
      <dgm:prSet presAssocID="{467E8293-5B50-4446-ABFA-C41FF4E6A7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F2EBFF-2F65-9047-BBB6-337F7F4DB212}" type="pres">
      <dgm:prSet presAssocID="{9E2B88DB-555D-48D0-BF43-2F57A4EE0583}" presName="spacer" presStyleCnt="0"/>
      <dgm:spPr/>
    </dgm:pt>
    <dgm:pt modelId="{6C18B2AA-82AA-CB4C-8C9F-4F2CED33E07C}" type="pres">
      <dgm:prSet presAssocID="{A70C0F3A-1B1A-4A5F-A5EA-276437B13B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83A30D-A4D1-F641-BCCB-106D30889763}" type="pres">
      <dgm:prSet presAssocID="{02CA779E-747B-4F3B-90F9-74DD1172BCF5}" presName="spacer" presStyleCnt="0"/>
      <dgm:spPr/>
    </dgm:pt>
    <dgm:pt modelId="{674ED654-06CF-E145-8105-D3162FD87A08}" type="pres">
      <dgm:prSet presAssocID="{D0F35FEF-B167-436E-9FBC-497928A970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F93C0D-20EB-0A4C-A784-5875BB854A44}" type="presOf" srcId="{D0F35FEF-B167-436E-9FBC-497928A9701E}" destId="{674ED654-06CF-E145-8105-D3162FD87A08}" srcOrd="0" destOrd="0" presId="urn:microsoft.com/office/officeart/2005/8/layout/vList2"/>
    <dgm:cxn modelId="{19077522-BC29-41B2-A2F6-2083AA41C50C}" srcId="{5AFEFF01-BD90-4CFE-9D4F-9372CDD14D5A}" destId="{D0F35FEF-B167-436E-9FBC-497928A9701E}" srcOrd="2" destOrd="0" parTransId="{C22C080E-8EDC-4E97-AED8-F20D2D4E6BA3}" sibTransId="{1B297331-1E72-4A5B-9991-8F8A337FFD1F}"/>
    <dgm:cxn modelId="{69041040-62B7-40EA-BC1A-7883EE8E925A}" srcId="{5AFEFF01-BD90-4CFE-9D4F-9372CDD14D5A}" destId="{A70C0F3A-1B1A-4A5F-A5EA-276437B13BC6}" srcOrd="1" destOrd="0" parTransId="{7ED4EE31-6C2C-4E47-8F0E-6EC3801907DA}" sibTransId="{02CA779E-747B-4F3B-90F9-74DD1172BCF5}"/>
    <dgm:cxn modelId="{7FC09056-F34E-844A-A447-FBCD13BAEE0B}" type="presOf" srcId="{5AFEFF01-BD90-4CFE-9D4F-9372CDD14D5A}" destId="{924A85BD-C3AC-C74A-A3C3-F18732D96B88}" srcOrd="0" destOrd="0" presId="urn:microsoft.com/office/officeart/2005/8/layout/vList2"/>
    <dgm:cxn modelId="{7B0CAA60-7B2B-452F-8D61-D813974DB4C2}" srcId="{5AFEFF01-BD90-4CFE-9D4F-9372CDD14D5A}" destId="{467E8293-5B50-4446-ABFA-C41FF4E6A759}" srcOrd="0" destOrd="0" parTransId="{DF727372-4660-456E-8B62-FB0F745E6F35}" sibTransId="{9E2B88DB-555D-48D0-BF43-2F57A4EE0583}"/>
    <dgm:cxn modelId="{A2925564-9DEC-9A42-ACEB-95CC260B3E04}" type="presOf" srcId="{467E8293-5B50-4446-ABFA-C41FF4E6A759}" destId="{B5518F3B-B925-FA4C-BE0D-DF9D93DBB6E7}" srcOrd="0" destOrd="0" presId="urn:microsoft.com/office/officeart/2005/8/layout/vList2"/>
    <dgm:cxn modelId="{3E9B32C5-72B7-CB4E-8505-46EE316ADE8A}" type="presOf" srcId="{A70C0F3A-1B1A-4A5F-A5EA-276437B13BC6}" destId="{6C18B2AA-82AA-CB4C-8C9F-4F2CED33E07C}" srcOrd="0" destOrd="0" presId="urn:microsoft.com/office/officeart/2005/8/layout/vList2"/>
    <dgm:cxn modelId="{3AC6B142-2A9E-AB49-BD54-F32D43C647C9}" type="presParOf" srcId="{924A85BD-C3AC-C74A-A3C3-F18732D96B88}" destId="{B5518F3B-B925-FA4C-BE0D-DF9D93DBB6E7}" srcOrd="0" destOrd="0" presId="urn:microsoft.com/office/officeart/2005/8/layout/vList2"/>
    <dgm:cxn modelId="{724A514C-7BE5-4043-B9A6-D6B9FF4D99DF}" type="presParOf" srcId="{924A85BD-C3AC-C74A-A3C3-F18732D96B88}" destId="{41F2EBFF-2F65-9047-BBB6-337F7F4DB212}" srcOrd="1" destOrd="0" presId="urn:microsoft.com/office/officeart/2005/8/layout/vList2"/>
    <dgm:cxn modelId="{313432DF-1042-234E-AB06-43291A4CCD38}" type="presParOf" srcId="{924A85BD-C3AC-C74A-A3C3-F18732D96B88}" destId="{6C18B2AA-82AA-CB4C-8C9F-4F2CED33E07C}" srcOrd="2" destOrd="0" presId="urn:microsoft.com/office/officeart/2005/8/layout/vList2"/>
    <dgm:cxn modelId="{72776762-9F28-0646-8D71-554F913341BF}" type="presParOf" srcId="{924A85BD-C3AC-C74A-A3C3-F18732D96B88}" destId="{7783A30D-A4D1-F641-BCCB-106D30889763}" srcOrd="3" destOrd="0" presId="urn:microsoft.com/office/officeart/2005/8/layout/vList2"/>
    <dgm:cxn modelId="{BF2C6BF4-EFB4-AB43-AE19-8161DDC0093B}" type="presParOf" srcId="{924A85BD-C3AC-C74A-A3C3-F18732D96B88}" destId="{674ED654-06CF-E145-8105-D3162FD87A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AD01C4-5267-4E51-BBAA-366536847B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7B458A-1878-4A93-B293-26168D651711}">
      <dgm:prSet/>
      <dgm:spPr/>
      <dgm:t>
        <a:bodyPr/>
        <a:lstStyle/>
        <a:p>
          <a:r>
            <a:rPr lang="tr-TR" b="1" i="0" baseline="0"/>
            <a:t>Trombositopeni</a:t>
          </a:r>
          <a:br>
            <a:rPr lang="tr-TR" b="0" i="0" baseline="0"/>
          </a:br>
          <a:r>
            <a:rPr lang="tr-TR" b="0" i="0" baseline="0"/>
            <a:t>→ Yaygın pıhtı oluşumu sırasında trombositlerin tüketilmesi</a:t>
          </a:r>
          <a:endParaRPr lang="en-US"/>
        </a:p>
      </dgm:t>
    </dgm:pt>
    <dgm:pt modelId="{0A97EC82-53A6-49B7-8F5C-8AB40E0B87CE}" type="parTrans" cxnId="{43339547-5A5E-4BDC-A937-3F21C5DFED06}">
      <dgm:prSet/>
      <dgm:spPr/>
      <dgm:t>
        <a:bodyPr/>
        <a:lstStyle/>
        <a:p>
          <a:endParaRPr lang="en-US"/>
        </a:p>
      </dgm:t>
    </dgm:pt>
    <dgm:pt modelId="{2E15264A-E703-4F5E-8AEC-06C2E6850B60}" type="sibTrans" cxnId="{43339547-5A5E-4BDC-A937-3F21C5DFED06}">
      <dgm:prSet/>
      <dgm:spPr/>
      <dgm:t>
        <a:bodyPr/>
        <a:lstStyle/>
        <a:p>
          <a:endParaRPr lang="en-US"/>
        </a:p>
      </dgm:t>
    </dgm:pt>
    <dgm:pt modelId="{C150A626-1BC0-41E1-80E5-FA04747448FA}">
      <dgm:prSet/>
      <dgm:spPr/>
      <dgm:t>
        <a:bodyPr/>
        <a:lstStyle/>
        <a:p>
          <a:r>
            <a:rPr lang="tr-TR" b="1" i="0" baseline="0"/>
            <a:t>PT ve aPTT uzaması</a:t>
          </a:r>
          <a:br>
            <a:rPr lang="tr-TR" b="0" i="0" baseline="0"/>
          </a:br>
          <a:r>
            <a:rPr lang="tr-TR" b="0" i="0" baseline="0"/>
            <a:t>→ Pıhtılaşma faktörlerinin tüketilmesi</a:t>
          </a:r>
          <a:endParaRPr lang="en-US"/>
        </a:p>
      </dgm:t>
    </dgm:pt>
    <dgm:pt modelId="{46B310EA-0A0C-4596-A726-EE62F7A555AF}" type="parTrans" cxnId="{D1BB5EDF-496F-432C-BA05-BD41685F2663}">
      <dgm:prSet/>
      <dgm:spPr/>
      <dgm:t>
        <a:bodyPr/>
        <a:lstStyle/>
        <a:p>
          <a:endParaRPr lang="en-US"/>
        </a:p>
      </dgm:t>
    </dgm:pt>
    <dgm:pt modelId="{E1FF9880-E8D9-4B1C-8638-C0511F090DD8}" type="sibTrans" cxnId="{D1BB5EDF-496F-432C-BA05-BD41685F2663}">
      <dgm:prSet/>
      <dgm:spPr/>
      <dgm:t>
        <a:bodyPr/>
        <a:lstStyle/>
        <a:p>
          <a:endParaRPr lang="en-US"/>
        </a:p>
      </dgm:t>
    </dgm:pt>
    <dgm:pt modelId="{AAA6B666-A59A-4D3C-B3CB-56C68E563F84}">
      <dgm:prSet/>
      <dgm:spPr/>
      <dgm:t>
        <a:bodyPr/>
        <a:lstStyle/>
        <a:p>
          <a:r>
            <a:rPr lang="tr-TR" b="1" i="0" baseline="0"/>
            <a:t>Fibrinojen düşüklüğü</a:t>
          </a:r>
          <a:br>
            <a:rPr lang="tr-TR" b="0" i="0" baseline="0"/>
          </a:br>
          <a:r>
            <a:rPr lang="tr-TR" b="0" i="0" baseline="0"/>
            <a:t>→ Fibrinojenin fibrine dönüşmesi</a:t>
          </a:r>
          <a:endParaRPr lang="en-US"/>
        </a:p>
      </dgm:t>
    </dgm:pt>
    <dgm:pt modelId="{E1F0C34D-3730-479C-9B1A-B3C4C756855E}" type="parTrans" cxnId="{15ADF0EC-843E-4084-BC2F-0B5009D63556}">
      <dgm:prSet/>
      <dgm:spPr/>
      <dgm:t>
        <a:bodyPr/>
        <a:lstStyle/>
        <a:p>
          <a:endParaRPr lang="en-US"/>
        </a:p>
      </dgm:t>
    </dgm:pt>
    <dgm:pt modelId="{ADAEB41F-72E2-4A91-A844-E425210E3C71}" type="sibTrans" cxnId="{15ADF0EC-843E-4084-BC2F-0B5009D63556}">
      <dgm:prSet/>
      <dgm:spPr/>
      <dgm:t>
        <a:bodyPr/>
        <a:lstStyle/>
        <a:p>
          <a:endParaRPr lang="en-US"/>
        </a:p>
      </dgm:t>
    </dgm:pt>
    <dgm:pt modelId="{CA42089F-8354-4C9C-BA1A-FB0075A9EC92}">
      <dgm:prSet/>
      <dgm:spPr/>
      <dgm:t>
        <a:bodyPr/>
        <a:lstStyle/>
        <a:p>
          <a:r>
            <a:rPr lang="tr-TR" b="1" i="0" baseline="0"/>
            <a:t>D-dimer yüksekliği</a:t>
          </a:r>
          <a:br>
            <a:rPr lang="tr-TR" b="0" i="0" baseline="0"/>
          </a:br>
          <a:r>
            <a:rPr lang="tr-TR" b="0" i="0" baseline="0"/>
            <a:t>→ Sekonder fibrinoliz aktivasyonu</a:t>
          </a:r>
          <a:endParaRPr lang="en-US"/>
        </a:p>
      </dgm:t>
    </dgm:pt>
    <dgm:pt modelId="{73DC6385-5E8D-4EC1-8E54-F9EAA34FAACE}" type="parTrans" cxnId="{E282F7B1-FECA-440B-8EBD-5D445ECF37C8}">
      <dgm:prSet/>
      <dgm:spPr/>
      <dgm:t>
        <a:bodyPr/>
        <a:lstStyle/>
        <a:p>
          <a:endParaRPr lang="en-US"/>
        </a:p>
      </dgm:t>
    </dgm:pt>
    <dgm:pt modelId="{214EF7A6-A9BB-43F9-8404-3D6E27E583AA}" type="sibTrans" cxnId="{E282F7B1-FECA-440B-8EBD-5D445ECF37C8}">
      <dgm:prSet/>
      <dgm:spPr/>
      <dgm:t>
        <a:bodyPr/>
        <a:lstStyle/>
        <a:p>
          <a:endParaRPr lang="en-US"/>
        </a:p>
      </dgm:t>
    </dgm:pt>
    <dgm:pt modelId="{167C5BD1-9FEF-BA4C-B9F2-2FAF5D81FC34}" type="pres">
      <dgm:prSet presAssocID="{F5AD01C4-5267-4E51-BBAA-366536847BB3}" presName="linear" presStyleCnt="0">
        <dgm:presLayoutVars>
          <dgm:animLvl val="lvl"/>
          <dgm:resizeHandles val="exact"/>
        </dgm:presLayoutVars>
      </dgm:prSet>
      <dgm:spPr/>
    </dgm:pt>
    <dgm:pt modelId="{9FCE7CC9-CB3E-6C46-8EA0-0454E49AFDEC}" type="pres">
      <dgm:prSet presAssocID="{7A7B458A-1878-4A93-B293-26168D6517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7A1025-926A-F243-A831-C0EA12FBB808}" type="pres">
      <dgm:prSet presAssocID="{2E15264A-E703-4F5E-8AEC-06C2E6850B60}" presName="spacer" presStyleCnt="0"/>
      <dgm:spPr/>
    </dgm:pt>
    <dgm:pt modelId="{4A83582C-223B-6642-92E5-8D0267156254}" type="pres">
      <dgm:prSet presAssocID="{C150A626-1BC0-41E1-80E5-FA04747448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ADDDBF-E4B8-1843-A69C-B2670CAD5C67}" type="pres">
      <dgm:prSet presAssocID="{E1FF9880-E8D9-4B1C-8638-C0511F090DD8}" presName="spacer" presStyleCnt="0"/>
      <dgm:spPr/>
    </dgm:pt>
    <dgm:pt modelId="{994C7540-B3C8-2740-8526-84549FC30609}" type="pres">
      <dgm:prSet presAssocID="{AAA6B666-A59A-4D3C-B3CB-56C68E563F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85E57C-C6EF-CF40-8EE2-671B4A47122A}" type="pres">
      <dgm:prSet presAssocID="{ADAEB41F-72E2-4A91-A844-E425210E3C71}" presName="spacer" presStyleCnt="0"/>
      <dgm:spPr/>
    </dgm:pt>
    <dgm:pt modelId="{012D664F-7041-6744-9073-11363A386E88}" type="pres">
      <dgm:prSet presAssocID="{CA42089F-8354-4C9C-BA1A-FB0075A9EC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280361F-C28B-B94D-AA25-970087614294}" type="presOf" srcId="{F5AD01C4-5267-4E51-BBAA-366536847BB3}" destId="{167C5BD1-9FEF-BA4C-B9F2-2FAF5D81FC34}" srcOrd="0" destOrd="0" presId="urn:microsoft.com/office/officeart/2005/8/layout/vList2"/>
    <dgm:cxn modelId="{6BF0BC2D-8E44-AF42-A344-7768297EA466}" type="presOf" srcId="{AAA6B666-A59A-4D3C-B3CB-56C68E563F84}" destId="{994C7540-B3C8-2740-8526-84549FC30609}" srcOrd="0" destOrd="0" presId="urn:microsoft.com/office/officeart/2005/8/layout/vList2"/>
    <dgm:cxn modelId="{086EDE45-A697-C246-972A-9B20E2C8EADA}" type="presOf" srcId="{C150A626-1BC0-41E1-80E5-FA04747448FA}" destId="{4A83582C-223B-6642-92E5-8D0267156254}" srcOrd="0" destOrd="0" presId="urn:microsoft.com/office/officeart/2005/8/layout/vList2"/>
    <dgm:cxn modelId="{43339547-5A5E-4BDC-A937-3F21C5DFED06}" srcId="{F5AD01C4-5267-4E51-BBAA-366536847BB3}" destId="{7A7B458A-1878-4A93-B293-26168D651711}" srcOrd="0" destOrd="0" parTransId="{0A97EC82-53A6-49B7-8F5C-8AB40E0B87CE}" sibTransId="{2E15264A-E703-4F5E-8AEC-06C2E6850B60}"/>
    <dgm:cxn modelId="{BCB5CE78-D46D-464C-BADD-A5BAA7DBB0FA}" type="presOf" srcId="{7A7B458A-1878-4A93-B293-26168D651711}" destId="{9FCE7CC9-CB3E-6C46-8EA0-0454E49AFDEC}" srcOrd="0" destOrd="0" presId="urn:microsoft.com/office/officeart/2005/8/layout/vList2"/>
    <dgm:cxn modelId="{E282F7B1-FECA-440B-8EBD-5D445ECF37C8}" srcId="{F5AD01C4-5267-4E51-BBAA-366536847BB3}" destId="{CA42089F-8354-4C9C-BA1A-FB0075A9EC92}" srcOrd="3" destOrd="0" parTransId="{73DC6385-5E8D-4EC1-8E54-F9EAA34FAACE}" sibTransId="{214EF7A6-A9BB-43F9-8404-3D6E27E583AA}"/>
    <dgm:cxn modelId="{D1BB5EDF-496F-432C-BA05-BD41685F2663}" srcId="{F5AD01C4-5267-4E51-BBAA-366536847BB3}" destId="{C150A626-1BC0-41E1-80E5-FA04747448FA}" srcOrd="1" destOrd="0" parTransId="{46B310EA-0A0C-4596-A726-EE62F7A555AF}" sibTransId="{E1FF9880-E8D9-4B1C-8638-C0511F090DD8}"/>
    <dgm:cxn modelId="{15ADF0EC-843E-4084-BC2F-0B5009D63556}" srcId="{F5AD01C4-5267-4E51-BBAA-366536847BB3}" destId="{AAA6B666-A59A-4D3C-B3CB-56C68E563F84}" srcOrd="2" destOrd="0" parTransId="{E1F0C34D-3730-479C-9B1A-B3C4C756855E}" sibTransId="{ADAEB41F-72E2-4A91-A844-E425210E3C71}"/>
    <dgm:cxn modelId="{E19B3EF7-032A-4740-AFB3-D9C49ACBAD88}" type="presOf" srcId="{CA42089F-8354-4C9C-BA1A-FB0075A9EC92}" destId="{012D664F-7041-6744-9073-11363A386E88}" srcOrd="0" destOrd="0" presId="urn:microsoft.com/office/officeart/2005/8/layout/vList2"/>
    <dgm:cxn modelId="{3B0530D7-8A7B-1B43-9B3E-1172224657A3}" type="presParOf" srcId="{167C5BD1-9FEF-BA4C-B9F2-2FAF5D81FC34}" destId="{9FCE7CC9-CB3E-6C46-8EA0-0454E49AFDEC}" srcOrd="0" destOrd="0" presId="urn:microsoft.com/office/officeart/2005/8/layout/vList2"/>
    <dgm:cxn modelId="{41A0F72F-2370-324A-92BE-1E235800326E}" type="presParOf" srcId="{167C5BD1-9FEF-BA4C-B9F2-2FAF5D81FC34}" destId="{0A7A1025-926A-F243-A831-C0EA12FBB808}" srcOrd="1" destOrd="0" presId="urn:microsoft.com/office/officeart/2005/8/layout/vList2"/>
    <dgm:cxn modelId="{C5825DFC-8880-2849-871E-86EC59385400}" type="presParOf" srcId="{167C5BD1-9FEF-BA4C-B9F2-2FAF5D81FC34}" destId="{4A83582C-223B-6642-92E5-8D0267156254}" srcOrd="2" destOrd="0" presId="urn:microsoft.com/office/officeart/2005/8/layout/vList2"/>
    <dgm:cxn modelId="{9624DFC8-6A63-3640-AF16-E0044B320B96}" type="presParOf" srcId="{167C5BD1-9FEF-BA4C-B9F2-2FAF5D81FC34}" destId="{36ADDDBF-E4B8-1843-A69C-B2670CAD5C67}" srcOrd="3" destOrd="0" presId="urn:microsoft.com/office/officeart/2005/8/layout/vList2"/>
    <dgm:cxn modelId="{24A5ADA7-65BA-8E41-8F17-1F9B0A310E37}" type="presParOf" srcId="{167C5BD1-9FEF-BA4C-B9F2-2FAF5D81FC34}" destId="{994C7540-B3C8-2740-8526-84549FC30609}" srcOrd="4" destOrd="0" presId="urn:microsoft.com/office/officeart/2005/8/layout/vList2"/>
    <dgm:cxn modelId="{AC892F36-3FCB-D142-A4CF-7304CAC3FFF1}" type="presParOf" srcId="{167C5BD1-9FEF-BA4C-B9F2-2FAF5D81FC34}" destId="{C385E57C-C6EF-CF40-8EE2-671B4A47122A}" srcOrd="5" destOrd="0" presId="urn:microsoft.com/office/officeart/2005/8/layout/vList2"/>
    <dgm:cxn modelId="{4BFE7D35-1087-7D4F-A063-C5B28568DAA0}" type="presParOf" srcId="{167C5BD1-9FEF-BA4C-B9F2-2FAF5D81FC34}" destId="{012D664F-7041-6744-9073-11363A386E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C43ED-1C4A-4ECC-8996-222D57D33DF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B5AD9-B3FD-4CDF-92EA-955369A070EE}">
      <dgm:prSet/>
      <dgm:spPr/>
      <dgm:t>
        <a:bodyPr/>
        <a:lstStyle/>
        <a:p>
          <a:r>
            <a:rPr lang="tr-TR" b="1" i="0" baseline="0"/>
            <a:t>Akut DIC</a:t>
          </a:r>
          <a:endParaRPr lang="en-US"/>
        </a:p>
      </dgm:t>
    </dgm:pt>
    <dgm:pt modelId="{53807059-031E-4706-A7A5-344DFCBD40AD}" type="parTrans" cxnId="{01921F39-03AB-4743-B241-AADB9AD95BF7}">
      <dgm:prSet/>
      <dgm:spPr/>
      <dgm:t>
        <a:bodyPr/>
        <a:lstStyle/>
        <a:p>
          <a:endParaRPr lang="en-US"/>
        </a:p>
      </dgm:t>
    </dgm:pt>
    <dgm:pt modelId="{AD62F22E-39EC-42D2-A128-6500C91878E5}" type="sibTrans" cxnId="{01921F39-03AB-4743-B241-AADB9AD95BF7}">
      <dgm:prSet/>
      <dgm:spPr/>
      <dgm:t>
        <a:bodyPr/>
        <a:lstStyle/>
        <a:p>
          <a:endParaRPr lang="en-US"/>
        </a:p>
      </dgm:t>
    </dgm:pt>
    <dgm:pt modelId="{8D6BD8CE-4FCD-4337-A3D8-C378BCE2969F}">
      <dgm:prSet/>
      <dgm:spPr/>
      <dgm:t>
        <a:bodyPr/>
        <a:lstStyle/>
        <a:p>
          <a:r>
            <a:rPr lang="tr-TR" b="0" i="0" baseline="0" dirty="0"/>
            <a:t>Hızlı ve yaygın koagülasyon aktivasyonu</a:t>
          </a:r>
          <a:endParaRPr lang="en-US" dirty="0"/>
        </a:p>
      </dgm:t>
    </dgm:pt>
    <dgm:pt modelId="{5D462BCC-47A0-4363-9CC1-8EED1BC73F4B}" type="parTrans" cxnId="{518CB2FC-2D49-4F38-874A-D9B81EAB6E74}">
      <dgm:prSet/>
      <dgm:spPr/>
      <dgm:t>
        <a:bodyPr/>
        <a:lstStyle/>
        <a:p>
          <a:endParaRPr lang="en-US"/>
        </a:p>
      </dgm:t>
    </dgm:pt>
    <dgm:pt modelId="{3D423AFE-C308-4350-A640-9252EBC87661}" type="sibTrans" cxnId="{518CB2FC-2D49-4F38-874A-D9B81EAB6E74}">
      <dgm:prSet/>
      <dgm:spPr/>
      <dgm:t>
        <a:bodyPr/>
        <a:lstStyle/>
        <a:p>
          <a:endParaRPr lang="en-US"/>
        </a:p>
      </dgm:t>
    </dgm:pt>
    <dgm:pt modelId="{3EF1A35D-E52E-4846-AC5C-EFF2E74AE812}">
      <dgm:prSet/>
      <dgm:spPr/>
      <dgm:t>
        <a:bodyPr/>
        <a:lstStyle/>
        <a:p>
          <a:r>
            <a:rPr lang="tr-TR" b="0" i="0" baseline="0" dirty="0"/>
            <a:t>Şiddetli trombosit ve faktör tüketimi</a:t>
          </a:r>
          <a:endParaRPr lang="en-US" dirty="0"/>
        </a:p>
      </dgm:t>
    </dgm:pt>
    <dgm:pt modelId="{012B6AB0-2C9F-44D8-B3E3-C97982597CA8}" type="parTrans" cxnId="{73902B2F-D487-461D-9EF7-EFEB13D6B96F}">
      <dgm:prSet/>
      <dgm:spPr/>
      <dgm:t>
        <a:bodyPr/>
        <a:lstStyle/>
        <a:p>
          <a:endParaRPr lang="en-US"/>
        </a:p>
      </dgm:t>
    </dgm:pt>
    <dgm:pt modelId="{43C07852-2882-4002-B015-22BA30E647E7}" type="sibTrans" cxnId="{73902B2F-D487-461D-9EF7-EFEB13D6B96F}">
      <dgm:prSet/>
      <dgm:spPr/>
      <dgm:t>
        <a:bodyPr/>
        <a:lstStyle/>
        <a:p>
          <a:endParaRPr lang="en-US"/>
        </a:p>
      </dgm:t>
    </dgm:pt>
    <dgm:pt modelId="{32E9F4DA-43CD-4699-AFBE-B7AC8C64EE0A}">
      <dgm:prSet/>
      <dgm:spPr/>
      <dgm:t>
        <a:bodyPr/>
        <a:lstStyle/>
        <a:p>
          <a:r>
            <a:rPr lang="tr-TR" b="1" i="0" baseline="0" dirty="0"/>
            <a:t>Kanama ön plandadır</a:t>
          </a:r>
          <a:endParaRPr lang="en-US" dirty="0"/>
        </a:p>
      </dgm:t>
    </dgm:pt>
    <dgm:pt modelId="{74E3A58A-3720-49FE-BE3E-029A5BA8BED4}" type="parTrans" cxnId="{64B481DC-1F52-43DC-A613-8065C1564B23}">
      <dgm:prSet/>
      <dgm:spPr/>
      <dgm:t>
        <a:bodyPr/>
        <a:lstStyle/>
        <a:p>
          <a:endParaRPr lang="en-US"/>
        </a:p>
      </dgm:t>
    </dgm:pt>
    <dgm:pt modelId="{E8CFF116-1655-4ABB-B5A5-699BC7E9448B}" type="sibTrans" cxnId="{64B481DC-1F52-43DC-A613-8065C1564B23}">
      <dgm:prSet/>
      <dgm:spPr/>
      <dgm:t>
        <a:bodyPr/>
        <a:lstStyle/>
        <a:p>
          <a:endParaRPr lang="en-US"/>
        </a:p>
      </dgm:t>
    </dgm:pt>
    <dgm:pt modelId="{D3C93246-2814-40C7-B6E0-970005224C30}">
      <dgm:prSet/>
      <dgm:spPr/>
      <dgm:t>
        <a:bodyPr/>
        <a:lstStyle/>
        <a:p>
          <a:r>
            <a:rPr lang="tr-TR" b="1" i="0" baseline="0"/>
            <a:t>Kronik DIC</a:t>
          </a:r>
          <a:endParaRPr lang="en-US"/>
        </a:p>
      </dgm:t>
    </dgm:pt>
    <dgm:pt modelId="{FEEFE982-8BC9-48A2-B7D7-E847D07453A6}" type="parTrans" cxnId="{15FE186F-6BEB-4253-B7F2-60DB488BCF77}">
      <dgm:prSet/>
      <dgm:spPr/>
      <dgm:t>
        <a:bodyPr/>
        <a:lstStyle/>
        <a:p>
          <a:endParaRPr lang="en-US"/>
        </a:p>
      </dgm:t>
    </dgm:pt>
    <dgm:pt modelId="{F7A40A53-743F-4AAC-ACFE-09A4A7ED46A9}" type="sibTrans" cxnId="{15FE186F-6BEB-4253-B7F2-60DB488BCF77}">
      <dgm:prSet/>
      <dgm:spPr/>
      <dgm:t>
        <a:bodyPr/>
        <a:lstStyle/>
        <a:p>
          <a:endParaRPr lang="en-US"/>
        </a:p>
      </dgm:t>
    </dgm:pt>
    <dgm:pt modelId="{259A52C7-5ED0-4617-91F5-8E2A665B8ADA}">
      <dgm:prSet/>
      <dgm:spPr/>
      <dgm:t>
        <a:bodyPr/>
        <a:lstStyle/>
        <a:p>
          <a:r>
            <a:rPr lang="tr-TR" b="0" i="0" baseline="0" dirty="0"/>
            <a:t>Düşük düzeyli ancak sürekli koagülasyon aktivasyonu</a:t>
          </a:r>
          <a:endParaRPr lang="en-US" dirty="0"/>
        </a:p>
      </dgm:t>
    </dgm:pt>
    <dgm:pt modelId="{4362C555-255E-4683-B70B-7F854834DE12}" type="parTrans" cxnId="{A44A0DF8-AEA9-4750-973C-85BD46AB5668}">
      <dgm:prSet/>
      <dgm:spPr/>
      <dgm:t>
        <a:bodyPr/>
        <a:lstStyle/>
        <a:p>
          <a:endParaRPr lang="en-US"/>
        </a:p>
      </dgm:t>
    </dgm:pt>
    <dgm:pt modelId="{4C38CCEE-CEF7-4919-B1C9-CD213483594F}" type="sibTrans" cxnId="{A44A0DF8-AEA9-4750-973C-85BD46AB5668}">
      <dgm:prSet/>
      <dgm:spPr/>
      <dgm:t>
        <a:bodyPr/>
        <a:lstStyle/>
        <a:p>
          <a:endParaRPr lang="en-US"/>
        </a:p>
      </dgm:t>
    </dgm:pt>
    <dgm:pt modelId="{0C31BA2D-3B86-4F57-86D6-2134F57F59D4}">
      <dgm:prSet/>
      <dgm:spPr/>
      <dgm:t>
        <a:bodyPr/>
        <a:lstStyle/>
        <a:p>
          <a:r>
            <a:rPr lang="tr-TR" b="0" i="0" baseline="0" dirty="0"/>
            <a:t>Karaciğer ve kemik iliği kısmi telafi sağlar</a:t>
          </a:r>
          <a:endParaRPr lang="en-US" dirty="0"/>
        </a:p>
      </dgm:t>
    </dgm:pt>
    <dgm:pt modelId="{6176A117-937D-4B0E-9E46-FC1E0875C9AC}" type="parTrans" cxnId="{6405B662-3C7A-4C56-8573-98C06A1E031E}">
      <dgm:prSet/>
      <dgm:spPr/>
      <dgm:t>
        <a:bodyPr/>
        <a:lstStyle/>
        <a:p>
          <a:endParaRPr lang="en-US"/>
        </a:p>
      </dgm:t>
    </dgm:pt>
    <dgm:pt modelId="{4548417A-15EF-4C11-9CDF-AAC100B2B23F}" type="sibTrans" cxnId="{6405B662-3C7A-4C56-8573-98C06A1E031E}">
      <dgm:prSet/>
      <dgm:spPr/>
      <dgm:t>
        <a:bodyPr/>
        <a:lstStyle/>
        <a:p>
          <a:endParaRPr lang="en-US"/>
        </a:p>
      </dgm:t>
    </dgm:pt>
    <dgm:pt modelId="{3C23FAE1-F447-4C6C-9BDA-CA2FC1DDBC95}">
      <dgm:prSet/>
      <dgm:spPr/>
      <dgm:t>
        <a:bodyPr/>
        <a:lstStyle/>
        <a:p>
          <a:r>
            <a:rPr lang="tr-TR" b="1" i="0" baseline="0" dirty="0"/>
            <a:t>Tromboz ön plandadır</a:t>
          </a:r>
          <a:endParaRPr lang="en-US" dirty="0"/>
        </a:p>
      </dgm:t>
    </dgm:pt>
    <dgm:pt modelId="{2C2C8635-E1CB-4632-AF62-006008804477}" type="parTrans" cxnId="{05BA7955-C5DB-4254-A09B-3D6F394986BB}">
      <dgm:prSet/>
      <dgm:spPr/>
      <dgm:t>
        <a:bodyPr/>
        <a:lstStyle/>
        <a:p>
          <a:endParaRPr lang="en-US"/>
        </a:p>
      </dgm:t>
    </dgm:pt>
    <dgm:pt modelId="{39671160-8C7B-4F4A-8C82-60299DBA43E7}" type="sibTrans" cxnId="{05BA7955-C5DB-4254-A09B-3D6F394986BB}">
      <dgm:prSet/>
      <dgm:spPr/>
      <dgm:t>
        <a:bodyPr/>
        <a:lstStyle/>
        <a:p>
          <a:endParaRPr lang="en-US"/>
        </a:p>
      </dgm:t>
    </dgm:pt>
    <dgm:pt modelId="{9B68B8A5-82AD-354A-8105-4C2720D2E58D}" type="pres">
      <dgm:prSet presAssocID="{50FC43ED-1C4A-4ECC-8996-222D57D33DFA}" presName="linear" presStyleCnt="0">
        <dgm:presLayoutVars>
          <dgm:animLvl val="lvl"/>
          <dgm:resizeHandles val="exact"/>
        </dgm:presLayoutVars>
      </dgm:prSet>
      <dgm:spPr/>
    </dgm:pt>
    <dgm:pt modelId="{2E2C5FEE-31BE-F149-94C9-37F7C4F74C7C}" type="pres">
      <dgm:prSet presAssocID="{4CAB5AD9-B3FD-4CDF-92EA-955369A070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F4E882-7EB8-D441-8F0F-E2F112FB71DB}" type="pres">
      <dgm:prSet presAssocID="{4CAB5AD9-B3FD-4CDF-92EA-955369A070EE}" presName="childText" presStyleLbl="revTx" presStyleIdx="0" presStyleCnt="2">
        <dgm:presLayoutVars>
          <dgm:bulletEnabled val="1"/>
        </dgm:presLayoutVars>
      </dgm:prSet>
      <dgm:spPr/>
    </dgm:pt>
    <dgm:pt modelId="{EAD6D742-08E2-AC4C-BFAE-B51E7C1D7781}" type="pres">
      <dgm:prSet presAssocID="{D3C93246-2814-40C7-B6E0-970005224C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63B5B7-3922-7D40-9699-7F6E37A24AAF}" type="pres">
      <dgm:prSet presAssocID="{D3C93246-2814-40C7-B6E0-970005224C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60C005-C6A2-E240-9216-0DC8B298BB97}" type="presOf" srcId="{259A52C7-5ED0-4617-91F5-8E2A665B8ADA}" destId="{1C63B5B7-3922-7D40-9699-7F6E37A24AAF}" srcOrd="0" destOrd="0" presId="urn:microsoft.com/office/officeart/2005/8/layout/vList2"/>
    <dgm:cxn modelId="{526D7E25-DF42-B046-ABD5-C012BD1E2662}" type="presOf" srcId="{D3C93246-2814-40C7-B6E0-970005224C30}" destId="{EAD6D742-08E2-AC4C-BFAE-B51E7C1D7781}" srcOrd="0" destOrd="0" presId="urn:microsoft.com/office/officeart/2005/8/layout/vList2"/>
    <dgm:cxn modelId="{73902B2F-D487-461D-9EF7-EFEB13D6B96F}" srcId="{4CAB5AD9-B3FD-4CDF-92EA-955369A070EE}" destId="{3EF1A35D-E52E-4846-AC5C-EFF2E74AE812}" srcOrd="1" destOrd="0" parTransId="{012B6AB0-2C9F-44D8-B3E3-C97982597CA8}" sibTransId="{43C07852-2882-4002-B015-22BA30E647E7}"/>
    <dgm:cxn modelId="{01921F39-03AB-4743-B241-AADB9AD95BF7}" srcId="{50FC43ED-1C4A-4ECC-8996-222D57D33DFA}" destId="{4CAB5AD9-B3FD-4CDF-92EA-955369A070EE}" srcOrd="0" destOrd="0" parTransId="{53807059-031E-4706-A7A5-344DFCBD40AD}" sibTransId="{AD62F22E-39EC-42D2-A128-6500C91878E5}"/>
    <dgm:cxn modelId="{C1CD473D-548F-6844-A0E7-2424B2B28C26}" type="presOf" srcId="{8D6BD8CE-4FCD-4337-A3D8-C378BCE2969F}" destId="{25F4E882-7EB8-D441-8F0F-E2F112FB71DB}" srcOrd="0" destOrd="0" presId="urn:microsoft.com/office/officeart/2005/8/layout/vList2"/>
    <dgm:cxn modelId="{05BA7955-C5DB-4254-A09B-3D6F394986BB}" srcId="{D3C93246-2814-40C7-B6E0-970005224C30}" destId="{3C23FAE1-F447-4C6C-9BDA-CA2FC1DDBC95}" srcOrd="2" destOrd="0" parTransId="{2C2C8635-E1CB-4632-AF62-006008804477}" sibTransId="{39671160-8C7B-4F4A-8C82-60299DBA43E7}"/>
    <dgm:cxn modelId="{637E4F62-22B3-5347-848F-EC280203F1E5}" type="presOf" srcId="{4CAB5AD9-B3FD-4CDF-92EA-955369A070EE}" destId="{2E2C5FEE-31BE-F149-94C9-37F7C4F74C7C}" srcOrd="0" destOrd="0" presId="urn:microsoft.com/office/officeart/2005/8/layout/vList2"/>
    <dgm:cxn modelId="{6405B662-3C7A-4C56-8573-98C06A1E031E}" srcId="{D3C93246-2814-40C7-B6E0-970005224C30}" destId="{0C31BA2D-3B86-4F57-86D6-2134F57F59D4}" srcOrd="1" destOrd="0" parTransId="{6176A117-937D-4B0E-9E46-FC1E0875C9AC}" sibTransId="{4548417A-15EF-4C11-9CDF-AAC100B2B23F}"/>
    <dgm:cxn modelId="{15FE186F-6BEB-4253-B7F2-60DB488BCF77}" srcId="{50FC43ED-1C4A-4ECC-8996-222D57D33DFA}" destId="{D3C93246-2814-40C7-B6E0-970005224C30}" srcOrd="1" destOrd="0" parTransId="{FEEFE982-8BC9-48A2-B7D7-E847D07453A6}" sibTransId="{F7A40A53-743F-4AAC-ACFE-09A4A7ED46A9}"/>
    <dgm:cxn modelId="{F300C573-35D3-8641-8DBA-E218B7DED974}" type="presOf" srcId="{3EF1A35D-E52E-4846-AC5C-EFF2E74AE812}" destId="{25F4E882-7EB8-D441-8F0F-E2F112FB71DB}" srcOrd="0" destOrd="1" presId="urn:microsoft.com/office/officeart/2005/8/layout/vList2"/>
    <dgm:cxn modelId="{CE077097-7784-BB4B-ABB4-D4AF51CAEBA7}" type="presOf" srcId="{50FC43ED-1C4A-4ECC-8996-222D57D33DFA}" destId="{9B68B8A5-82AD-354A-8105-4C2720D2E58D}" srcOrd="0" destOrd="0" presId="urn:microsoft.com/office/officeart/2005/8/layout/vList2"/>
    <dgm:cxn modelId="{36B598AF-D046-2548-92B3-651986174CEE}" type="presOf" srcId="{32E9F4DA-43CD-4699-AFBE-B7AC8C64EE0A}" destId="{25F4E882-7EB8-D441-8F0F-E2F112FB71DB}" srcOrd="0" destOrd="2" presId="urn:microsoft.com/office/officeart/2005/8/layout/vList2"/>
    <dgm:cxn modelId="{A7CB1DD5-8756-3C4E-AE86-03C434812DB6}" type="presOf" srcId="{0C31BA2D-3B86-4F57-86D6-2134F57F59D4}" destId="{1C63B5B7-3922-7D40-9699-7F6E37A24AAF}" srcOrd="0" destOrd="1" presId="urn:microsoft.com/office/officeart/2005/8/layout/vList2"/>
    <dgm:cxn modelId="{692F73D9-04B9-1D4E-B1FB-369F31B6521B}" type="presOf" srcId="{3C23FAE1-F447-4C6C-9BDA-CA2FC1DDBC95}" destId="{1C63B5B7-3922-7D40-9699-7F6E37A24AAF}" srcOrd="0" destOrd="2" presId="urn:microsoft.com/office/officeart/2005/8/layout/vList2"/>
    <dgm:cxn modelId="{64B481DC-1F52-43DC-A613-8065C1564B23}" srcId="{4CAB5AD9-B3FD-4CDF-92EA-955369A070EE}" destId="{32E9F4DA-43CD-4699-AFBE-B7AC8C64EE0A}" srcOrd="2" destOrd="0" parTransId="{74E3A58A-3720-49FE-BE3E-029A5BA8BED4}" sibTransId="{E8CFF116-1655-4ABB-B5A5-699BC7E9448B}"/>
    <dgm:cxn modelId="{A44A0DF8-AEA9-4750-973C-85BD46AB5668}" srcId="{D3C93246-2814-40C7-B6E0-970005224C30}" destId="{259A52C7-5ED0-4617-91F5-8E2A665B8ADA}" srcOrd="0" destOrd="0" parTransId="{4362C555-255E-4683-B70B-7F854834DE12}" sibTransId="{4C38CCEE-CEF7-4919-B1C9-CD213483594F}"/>
    <dgm:cxn modelId="{518CB2FC-2D49-4F38-874A-D9B81EAB6E74}" srcId="{4CAB5AD9-B3FD-4CDF-92EA-955369A070EE}" destId="{8D6BD8CE-4FCD-4337-A3D8-C378BCE2969F}" srcOrd="0" destOrd="0" parTransId="{5D462BCC-47A0-4363-9CC1-8EED1BC73F4B}" sibTransId="{3D423AFE-C308-4350-A640-9252EBC87661}"/>
    <dgm:cxn modelId="{0C2DDFAF-AAC4-C244-9345-1EA90EAAAD71}" type="presParOf" srcId="{9B68B8A5-82AD-354A-8105-4C2720D2E58D}" destId="{2E2C5FEE-31BE-F149-94C9-37F7C4F74C7C}" srcOrd="0" destOrd="0" presId="urn:microsoft.com/office/officeart/2005/8/layout/vList2"/>
    <dgm:cxn modelId="{9E8F7AF7-F440-0246-960E-592A95B2E8E4}" type="presParOf" srcId="{9B68B8A5-82AD-354A-8105-4C2720D2E58D}" destId="{25F4E882-7EB8-D441-8F0F-E2F112FB71DB}" srcOrd="1" destOrd="0" presId="urn:microsoft.com/office/officeart/2005/8/layout/vList2"/>
    <dgm:cxn modelId="{242FAA33-C861-844B-BA97-DB500DCBD06B}" type="presParOf" srcId="{9B68B8A5-82AD-354A-8105-4C2720D2E58D}" destId="{EAD6D742-08E2-AC4C-BFAE-B51E7C1D7781}" srcOrd="2" destOrd="0" presId="urn:microsoft.com/office/officeart/2005/8/layout/vList2"/>
    <dgm:cxn modelId="{48CDF467-E490-5D48-A03D-139EFF8907D4}" type="presParOf" srcId="{9B68B8A5-82AD-354A-8105-4C2720D2E58D}" destId="{1C63B5B7-3922-7D40-9699-7F6E37A24A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1B58-6D42-5F4D-A0DE-466E5E140402}">
      <dsp:nvSpPr>
        <dsp:cNvPr id="0" name=""/>
        <dsp:cNvSpPr/>
      </dsp:nvSpPr>
      <dsp:spPr>
        <a:xfrm>
          <a:off x="0" y="408283"/>
          <a:ext cx="8229600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0700AC-8781-D743-8AF9-2E054EE932DC}">
      <dsp:nvSpPr>
        <dsp:cNvPr id="0" name=""/>
        <dsp:cNvSpPr/>
      </dsp:nvSpPr>
      <dsp:spPr>
        <a:xfrm>
          <a:off x="411480" y="9763"/>
          <a:ext cx="5760719" cy="797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Hemostaz, damar hasarı sonrası kanamayı durdurmak için çalışan </a:t>
          </a:r>
          <a:r>
            <a:rPr lang="tr-TR" sz="2000" b="1" i="0" kern="1200" baseline="0" dirty="0"/>
            <a:t>düzenlenmiş</a:t>
          </a:r>
          <a:r>
            <a:rPr lang="tr-TR" sz="2000" b="0" i="0" kern="1200" baseline="0" dirty="0"/>
            <a:t> bir süreçtir.</a:t>
          </a:r>
          <a:endParaRPr lang="en-US" sz="2000" kern="1200" dirty="0"/>
        </a:p>
      </dsp:txBody>
      <dsp:txXfrm>
        <a:off x="450388" y="48671"/>
        <a:ext cx="5682903" cy="719223"/>
      </dsp:txXfrm>
    </dsp:sp>
    <dsp:sp modelId="{D635BFD7-F954-8346-8162-6E0EBD58DF36}">
      <dsp:nvSpPr>
        <dsp:cNvPr id="0" name=""/>
        <dsp:cNvSpPr/>
      </dsp:nvSpPr>
      <dsp:spPr>
        <a:xfrm>
          <a:off x="0" y="1633003"/>
          <a:ext cx="8229600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562356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i="0" kern="1200" baseline="0" dirty="0" err="1"/>
            <a:t>Prokoagülan</a:t>
          </a:r>
          <a:r>
            <a:rPr lang="tr-TR" sz="2000" b="0" i="0" kern="1200" baseline="0" dirty="0"/>
            <a:t> mekanizmalar (pıhtı oluşumu)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i="0" kern="1200" baseline="0" dirty="0"/>
            <a:t>Antikoagülan mekanizmalar (pıhtının sınırlandırılması)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0" i="0" kern="1200" baseline="0" dirty="0"/>
            <a:t>Fibrinoliz (iyileşme sonrası pıhtının çözülmesi)</a:t>
          </a:r>
          <a:endParaRPr lang="en-US" sz="2000" kern="1200" dirty="0"/>
        </a:p>
      </dsp:txBody>
      <dsp:txXfrm>
        <a:off x="0" y="1633003"/>
        <a:ext cx="8229600" cy="1658474"/>
      </dsp:txXfrm>
    </dsp:sp>
    <dsp:sp modelId="{9F050A76-AA60-5F49-95A8-7BA45692FE1A}">
      <dsp:nvSpPr>
        <dsp:cNvPr id="0" name=""/>
        <dsp:cNvSpPr/>
      </dsp:nvSpPr>
      <dsp:spPr>
        <a:xfrm>
          <a:off x="411480" y="1234483"/>
          <a:ext cx="5760719" cy="797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Üç sistem arasındaki denge ile sağlanır:</a:t>
          </a:r>
          <a:endParaRPr lang="en-US" sz="2000" kern="1200" dirty="0"/>
        </a:p>
      </dsp:txBody>
      <dsp:txXfrm>
        <a:off x="450388" y="1273391"/>
        <a:ext cx="5682903" cy="719223"/>
      </dsp:txXfrm>
    </dsp:sp>
    <dsp:sp modelId="{9FD08A7E-D175-964C-9CFC-5911B1E1872E}">
      <dsp:nvSpPr>
        <dsp:cNvPr id="0" name=""/>
        <dsp:cNvSpPr/>
      </dsp:nvSpPr>
      <dsp:spPr>
        <a:xfrm>
          <a:off x="0" y="3835799"/>
          <a:ext cx="8229600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8DCCF-C557-404D-8009-B0B4A86AFB81}">
      <dsp:nvSpPr>
        <dsp:cNvPr id="0" name=""/>
        <dsp:cNvSpPr/>
      </dsp:nvSpPr>
      <dsp:spPr>
        <a:xfrm>
          <a:off x="411480" y="3437279"/>
          <a:ext cx="5760719" cy="797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Normalde koagülasyon </a:t>
          </a:r>
          <a:r>
            <a:rPr lang="tr-TR" sz="2000" b="1" i="0" kern="1200" baseline="0" dirty="0"/>
            <a:t>sadece hasar bölgesinde</a:t>
          </a:r>
          <a:r>
            <a:rPr lang="tr-TR" sz="2000" b="0" i="0" kern="1200" baseline="0" dirty="0"/>
            <a:t> gerçekleşir</a:t>
          </a:r>
          <a:r>
            <a:rPr lang="tr-TR" sz="1200" b="0" i="0" kern="1200" baseline="0" dirty="0"/>
            <a:t>.</a:t>
          </a:r>
          <a:endParaRPr lang="en-US" sz="1200" kern="1200" dirty="0"/>
        </a:p>
      </dsp:txBody>
      <dsp:txXfrm>
        <a:off x="450388" y="3476187"/>
        <a:ext cx="5682903" cy="719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FF956-72A0-2340-BA51-A4D88CFBE5E8}">
      <dsp:nvSpPr>
        <dsp:cNvPr id="0" name=""/>
        <dsp:cNvSpPr/>
      </dsp:nvSpPr>
      <dsp:spPr>
        <a:xfrm>
          <a:off x="0" y="73444"/>
          <a:ext cx="8208912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i="0" kern="1200" baseline="0"/>
            <a:t>Sepsis</a:t>
          </a:r>
          <a:endParaRPr lang="en-US" sz="3500" kern="1200"/>
        </a:p>
      </dsp:txBody>
      <dsp:txXfrm>
        <a:off x="40980" y="114424"/>
        <a:ext cx="8126952" cy="757514"/>
      </dsp:txXfrm>
    </dsp:sp>
    <dsp:sp modelId="{3D276E33-2C95-1445-A504-C9B2EE15E0A3}">
      <dsp:nvSpPr>
        <dsp:cNvPr id="0" name=""/>
        <dsp:cNvSpPr/>
      </dsp:nvSpPr>
      <dsp:spPr>
        <a:xfrm>
          <a:off x="0" y="912919"/>
          <a:ext cx="8208912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/>
            <a:t>Sistemik inflamasyon ve sitokin salınımı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/>
            <a:t>Endotel ve monositlerde artmış doku faktörü ekspresyonu</a:t>
          </a:r>
          <a:endParaRPr lang="en-US" sz="2700" kern="1200" dirty="0"/>
        </a:p>
      </dsp:txBody>
      <dsp:txXfrm>
        <a:off x="0" y="912919"/>
        <a:ext cx="8208912" cy="1304100"/>
      </dsp:txXfrm>
    </dsp:sp>
    <dsp:sp modelId="{CB7D33A9-50C6-5840-829F-0D1744D63D7C}">
      <dsp:nvSpPr>
        <dsp:cNvPr id="0" name=""/>
        <dsp:cNvSpPr/>
      </dsp:nvSpPr>
      <dsp:spPr>
        <a:xfrm>
          <a:off x="0" y="2217019"/>
          <a:ext cx="8208912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i="0" kern="1200" baseline="0"/>
            <a:t>Malignite</a:t>
          </a:r>
          <a:endParaRPr lang="en-US" sz="3500" kern="1200"/>
        </a:p>
      </dsp:txBody>
      <dsp:txXfrm>
        <a:off x="40980" y="2257999"/>
        <a:ext cx="8126952" cy="757514"/>
      </dsp:txXfrm>
    </dsp:sp>
    <dsp:sp modelId="{37083642-1E38-144F-8B53-EE9354A4F01F}">
      <dsp:nvSpPr>
        <dsp:cNvPr id="0" name=""/>
        <dsp:cNvSpPr/>
      </dsp:nvSpPr>
      <dsp:spPr>
        <a:xfrm>
          <a:off x="0" y="3056493"/>
          <a:ext cx="8208912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/>
            <a:t>Tümöre bağlı doku faktörü ve </a:t>
          </a:r>
          <a:r>
            <a:rPr lang="tr-TR" sz="2700" b="0" i="0" kern="1200" baseline="0" dirty="0" err="1"/>
            <a:t>prokoagülan</a:t>
          </a:r>
          <a:r>
            <a:rPr lang="tr-TR" sz="2700" b="0" i="0" kern="1200" baseline="0" dirty="0"/>
            <a:t> maddeler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/>
            <a:t>Daha sık kronik DIC ile ilişkilidir</a:t>
          </a:r>
          <a:endParaRPr lang="en-US" sz="2700" kern="1200" dirty="0"/>
        </a:p>
      </dsp:txBody>
      <dsp:txXfrm>
        <a:off x="0" y="3056493"/>
        <a:ext cx="8208912" cy="941850"/>
      </dsp:txXfrm>
    </dsp:sp>
    <dsp:sp modelId="{19A6BE20-730D-DB48-ADE3-E8817EF0A2AB}">
      <dsp:nvSpPr>
        <dsp:cNvPr id="0" name=""/>
        <dsp:cNvSpPr/>
      </dsp:nvSpPr>
      <dsp:spPr>
        <a:xfrm>
          <a:off x="0" y="3998344"/>
          <a:ext cx="8208912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i="0" kern="1200" baseline="0"/>
            <a:t>Travma / Obstetrik Komplikasyonlar</a:t>
          </a:r>
          <a:endParaRPr lang="en-US" sz="3500" kern="1200"/>
        </a:p>
      </dsp:txBody>
      <dsp:txXfrm>
        <a:off x="40980" y="4039324"/>
        <a:ext cx="8126952" cy="757514"/>
      </dsp:txXfrm>
    </dsp:sp>
    <dsp:sp modelId="{3FF3BD58-9122-EC4A-B14E-5E90F939F237}">
      <dsp:nvSpPr>
        <dsp:cNvPr id="0" name=""/>
        <dsp:cNvSpPr/>
      </dsp:nvSpPr>
      <dsp:spPr>
        <a:xfrm>
          <a:off x="0" y="4837819"/>
          <a:ext cx="8208912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/>
            <a:t>Yaygın doku hasarı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700" b="0" i="0" kern="1200" baseline="0" dirty="0" err="1"/>
            <a:t>Prokoagülan</a:t>
          </a:r>
          <a:r>
            <a:rPr lang="tr-TR" sz="2700" b="0" i="0" kern="1200" baseline="0" dirty="0"/>
            <a:t> maddelerin dolaşıma salınması</a:t>
          </a:r>
          <a:endParaRPr lang="en-US" sz="2700" kern="1200" dirty="0"/>
        </a:p>
      </dsp:txBody>
      <dsp:txXfrm>
        <a:off x="0" y="4837819"/>
        <a:ext cx="8208912" cy="9418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EEC96-FE4C-4543-97FA-B93623429C02}">
      <dsp:nvSpPr>
        <dsp:cNvPr id="0" name=""/>
        <dsp:cNvSpPr/>
      </dsp:nvSpPr>
      <dsp:spPr>
        <a:xfrm>
          <a:off x="0" y="436137"/>
          <a:ext cx="7931224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51" tIns="520700" rIns="61555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0" i="0" kern="1200" baseline="0" dirty="0"/>
            <a:t>Mikrovasküler tromboz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0" i="0" kern="1200" baseline="0" dirty="0"/>
            <a:t>Organ </a:t>
          </a:r>
          <a:r>
            <a:rPr lang="tr-TR" sz="2500" b="0" i="0" kern="1200" baseline="0" dirty="0" err="1"/>
            <a:t>iskemisi</a:t>
          </a:r>
          <a:r>
            <a:rPr lang="tr-TR" sz="2500" b="0" i="0" kern="1200" baseline="0" dirty="0"/>
            <a:t> ve fonksiyon bozukluğu</a:t>
          </a:r>
          <a:br>
            <a:rPr lang="tr-TR" sz="2500" b="0" i="0" kern="1200" baseline="0" dirty="0"/>
          </a:br>
          <a:r>
            <a:rPr lang="tr-TR" sz="2500" b="0" i="0" kern="1200" baseline="0" dirty="0"/>
            <a:t>(böbrek, akciğer, beyin, cilt)</a:t>
          </a:r>
          <a:endParaRPr lang="en-US" sz="2500" kern="1200" dirty="0"/>
        </a:p>
      </dsp:txBody>
      <dsp:txXfrm>
        <a:off x="0" y="436137"/>
        <a:ext cx="7931224" cy="1811250"/>
      </dsp:txXfrm>
    </dsp:sp>
    <dsp:sp modelId="{B24C7FB8-04CE-0347-A73B-06FFBB953A0F}">
      <dsp:nvSpPr>
        <dsp:cNvPr id="0" name=""/>
        <dsp:cNvSpPr/>
      </dsp:nvSpPr>
      <dsp:spPr>
        <a:xfrm>
          <a:off x="396561" y="67137"/>
          <a:ext cx="555185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7" tIns="0" rIns="20984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Trombotik bulgular</a:t>
          </a:r>
          <a:endParaRPr lang="en-US" sz="2500" kern="1200"/>
        </a:p>
      </dsp:txBody>
      <dsp:txXfrm>
        <a:off x="432587" y="103163"/>
        <a:ext cx="5479804" cy="665948"/>
      </dsp:txXfrm>
    </dsp:sp>
    <dsp:sp modelId="{682B03B0-7E2C-0342-8E93-52F56AFC54E8}">
      <dsp:nvSpPr>
        <dsp:cNvPr id="0" name=""/>
        <dsp:cNvSpPr/>
      </dsp:nvSpPr>
      <dsp:spPr>
        <a:xfrm>
          <a:off x="0" y="2751387"/>
          <a:ext cx="7931224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551" tIns="520700" rIns="61555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0" i="0" kern="1200" baseline="0" dirty="0"/>
            <a:t>Mukozal kanamalar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0" i="0" kern="1200" baseline="0" dirty="0"/>
            <a:t>Damar yolu giriş yerlerinden sızıntı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0" i="0" kern="1200" baseline="0" dirty="0" err="1"/>
            <a:t>Peteşi</a:t>
          </a:r>
          <a:r>
            <a:rPr lang="tr-TR" sz="2500" b="0" i="0" kern="1200" baseline="0" dirty="0"/>
            <a:t>, ekimoz</a:t>
          </a:r>
          <a:endParaRPr lang="en-US" sz="2500" kern="1200" dirty="0"/>
        </a:p>
      </dsp:txBody>
      <dsp:txXfrm>
        <a:off x="0" y="2751387"/>
        <a:ext cx="7931224" cy="1890000"/>
      </dsp:txXfrm>
    </dsp:sp>
    <dsp:sp modelId="{780DF5E9-6965-5647-89AD-E937612BCEB3}">
      <dsp:nvSpPr>
        <dsp:cNvPr id="0" name=""/>
        <dsp:cNvSpPr/>
      </dsp:nvSpPr>
      <dsp:spPr>
        <a:xfrm>
          <a:off x="396561" y="2382387"/>
          <a:ext cx="555185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7" tIns="0" rIns="20984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Hemorajik bulgular</a:t>
          </a:r>
          <a:endParaRPr lang="en-US" sz="2500" kern="1200"/>
        </a:p>
      </dsp:txBody>
      <dsp:txXfrm>
        <a:off x="432587" y="2418413"/>
        <a:ext cx="5479804" cy="665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F1A2A-F0CC-994B-B89F-A9A517CD91B2}">
      <dsp:nvSpPr>
        <dsp:cNvPr id="0" name=""/>
        <dsp:cNvSpPr/>
      </dsp:nvSpPr>
      <dsp:spPr>
        <a:xfrm>
          <a:off x="0" y="0"/>
          <a:ext cx="7572375" cy="20323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Sonuç olarak </a:t>
          </a:r>
          <a:r>
            <a:rPr lang="tr-TR" sz="2800" kern="1200" dirty="0" err="1"/>
            <a:t>Trombotik</a:t>
          </a:r>
          <a:r>
            <a:rPr lang="tr-TR" sz="2800" kern="1200" dirty="0"/>
            <a:t> sürecin bir sonucu olarak, </a:t>
          </a:r>
          <a:r>
            <a:rPr lang="tr-TR" sz="2800" kern="1200" dirty="0" err="1"/>
            <a:t>trombosit</a:t>
          </a:r>
          <a:r>
            <a:rPr lang="tr-TR" sz="2800" kern="1200" dirty="0"/>
            <a:t> ve pıhtılaşma faktörlerinin tüketimi ve </a:t>
          </a:r>
          <a:r>
            <a:rPr lang="tr-TR" sz="2800" kern="1200" dirty="0" err="1"/>
            <a:t>hemorajik</a:t>
          </a:r>
          <a:r>
            <a:rPr lang="tr-TR" sz="2800" kern="1200" dirty="0"/>
            <a:t> </a:t>
          </a:r>
          <a:r>
            <a:rPr lang="tr-TR" sz="2800" kern="1200" dirty="0" err="1"/>
            <a:t>diyateze</a:t>
          </a:r>
          <a:r>
            <a:rPr lang="tr-TR" sz="2800" kern="1200" dirty="0"/>
            <a:t> yol açan </a:t>
          </a:r>
          <a:r>
            <a:rPr lang="tr-TR" sz="2800" kern="1200" dirty="0" err="1"/>
            <a:t>plazminojenin</a:t>
          </a:r>
          <a:r>
            <a:rPr lang="tr-TR" sz="2800" kern="1200" dirty="0"/>
            <a:t> aktivasyonu vardır.</a:t>
          </a:r>
          <a:r>
            <a:rPr lang="tr-TR" sz="2800" b="0" i="0" u="none" kern="1200" dirty="0"/>
            <a:t> </a:t>
          </a:r>
          <a:endParaRPr lang="tr-TR" sz="2800" kern="1200" dirty="0"/>
        </a:p>
      </dsp:txBody>
      <dsp:txXfrm>
        <a:off x="99211" y="99211"/>
        <a:ext cx="7373953" cy="18339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4D775-C1AC-F244-9353-DEC8363C3CA2}">
      <dsp:nvSpPr>
        <dsp:cNvPr id="0" name=""/>
        <dsp:cNvSpPr/>
      </dsp:nvSpPr>
      <dsp:spPr>
        <a:xfrm>
          <a:off x="2448" y="1787832"/>
          <a:ext cx="2456824" cy="245682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07" tIns="25400" rIns="1352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DIC, </a:t>
          </a:r>
          <a:r>
            <a:rPr lang="tr-TR" sz="2000" b="1" i="0" kern="1200" baseline="0" dirty="0"/>
            <a:t>kontrolsüz trombin oluşumu</a:t>
          </a:r>
          <a:r>
            <a:rPr lang="tr-TR" sz="2000" b="0" i="0" kern="1200" baseline="0" dirty="0"/>
            <a:t> ile karakterize sistemik bir bozukluktur.</a:t>
          </a:r>
          <a:endParaRPr lang="en-US" sz="2000" kern="1200" dirty="0"/>
        </a:p>
      </dsp:txBody>
      <dsp:txXfrm>
        <a:off x="362242" y="2147626"/>
        <a:ext cx="1737236" cy="1737236"/>
      </dsp:txXfrm>
    </dsp:sp>
    <dsp:sp modelId="{77D0D1F2-1DE4-FC42-A120-F9CF4E4A05D9}">
      <dsp:nvSpPr>
        <dsp:cNvPr id="0" name=""/>
        <dsp:cNvSpPr/>
      </dsp:nvSpPr>
      <dsp:spPr>
        <a:xfrm>
          <a:off x="1967907" y="1787832"/>
          <a:ext cx="2456824" cy="24568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07" tIns="25400" rIns="1352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Tromboz ve kanama </a:t>
          </a:r>
          <a:r>
            <a:rPr lang="tr-TR" sz="2000" b="1" i="0" kern="1200" baseline="0" dirty="0"/>
            <a:t>aynı anda</a:t>
          </a:r>
          <a:r>
            <a:rPr lang="tr-TR" sz="2000" b="0" i="0" kern="1200" baseline="0" dirty="0"/>
            <a:t> görülebilir.</a:t>
          </a:r>
          <a:endParaRPr lang="en-US" sz="2000" kern="1200" dirty="0"/>
        </a:p>
      </dsp:txBody>
      <dsp:txXfrm>
        <a:off x="2327701" y="2147626"/>
        <a:ext cx="1737236" cy="1737236"/>
      </dsp:txXfrm>
    </dsp:sp>
    <dsp:sp modelId="{07009C54-ABB0-0547-924F-459452FCF7B4}">
      <dsp:nvSpPr>
        <dsp:cNvPr id="0" name=""/>
        <dsp:cNvSpPr/>
      </dsp:nvSpPr>
      <dsp:spPr>
        <a:xfrm>
          <a:off x="3933367" y="1787832"/>
          <a:ext cx="2456824" cy="245682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07" tIns="25400" rIns="1352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Laboratuvar bulguları </a:t>
          </a:r>
          <a:r>
            <a:rPr lang="tr-TR" sz="2000" b="1" i="0" kern="1200" baseline="0" dirty="0"/>
            <a:t>tüketim ve fibrinolizi</a:t>
          </a:r>
          <a:r>
            <a:rPr lang="tr-TR" sz="2000" b="0" i="0" kern="1200" baseline="0" dirty="0"/>
            <a:t> yansıtır.</a:t>
          </a:r>
          <a:endParaRPr lang="en-US" sz="2000" kern="1200" dirty="0"/>
        </a:p>
      </dsp:txBody>
      <dsp:txXfrm>
        <a:off x="4293161" y="2147626"/>
        <a:ext cx="1737236" cy="1737236"/>
      </dsp:txXfrm>
    </dsp:sp>
    <dsp:sp modelId="{145D16B2-181F-CD45-85E2-596808BA2AFE}">
      <dsp:nvSpPr>
        <dsp:cNvPr id="0" name=""/>
        <dsp:cNvSpPr/>
      </dsp:nvSpPr>
      <dsp:spPr>
        <a:xfrm>
          <a:off x="5898826" y="1787832"/>
          <a:ext cx="2456824" cy="24568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207" tIns="25400" rIns="13520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DIC </a:t>
          </a:r>
          <a:r>
            <a:rPr lang="tr-TR" sz="2000" b="1" i="0" kern="1200" baseline="0" dirty="0"/>
            <a:t>daima altta yatan bir hastalığa ikincildir</a:t>
          </a:r>
          <a:r>
            <a:rPr lang="tr-TR" sz="1500" b="0" i="0" kern="1200" baseline="0" dirty="0"/>
            <a:t>.</a:t>
          </a:r>
          <a:endParaRPr lang="en-US" sz="1500" kern="1200" dirty="0"/>
        </a:p>
      </dsp:txBody>
      <dsp:txXfrm>
        <a:off x="6258620" y="2147626"/>
        <a:ext cx="1737236" cy="1737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E6B08-4C05-43F1-8686-D2C79C8290EA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05E82-DCEE-4F0D-9CAE-C3C106D7BCC4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ED2E-0784-4069-BA55-38D491945AB4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DIC, koagülasyon sisteminin </a:t>
          </a:r>
          <a:r>
            <a:rPr lang="tr-TR" sz="2400" b="1" i="0" kern="1200" baseline="0"/>
            <a:t>sistemik ve kontrolsüz şekilde aktive olduğu</a:t>
          </a:r>
          <a:r>
            <a:rPr lang="tr-TR" sz="2400" b="0" i="0" kern="1200" baseline="0"/>
            <a:t>, edinilmiş bir durumdur.</a:t>
          </a:r>
          <a:endParaRPr lang="en-US" sz="2400" kern="1200"/>
        </a:p>
      </dsp:txBody>
      <dsp:txXfrm>
        <a:off x="1493203" y="552"/>
        <a:ext cx="6736396" cy="1292816"/>
      </dsp:txXfrm>
    </dsp:sp>
    <dsp:sp modelId="{B4CF94AE-A3C3-4B70-A0AD-C5ED2C2A4033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C53B2-00AB-413B-A2CF-FF4FB55B9A0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F03B0-B248-4AF7-B69E-477EE969830D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Koagülasyon lokal değil, </a:t>
          </a:r>
          <a:r>
            <a:rPr lang="tr-TR" sz="2400" b="1" i="0" kern="1200" baseline="0"/>
            <a:t>yaygın</a:t>
          </a:r>
          <a:r>
            <a:rPr lang="tr-TR" sz="2400" b="0" i="0" kern="1200" baseline="0"/>
            <a:t> hale gelir.</a:t>
          </a:r>
          <a:endParaRPr lang="en-US" sz="2400" kern="1200"/>
        </a:p>
      </dsp:txBody>
      <dsp:txXfrm>
        <a:off x="1493203" y="1616573"/>
        <a:ext cx="6736396" cy="1292816"/>
      </dsp:txXfrm>
    </dsp:sp>
    <dsp:sp modelId="{D51DFD9F-0406-43F3-BAB7-60210B5E50DF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E36C8-6471-4BFF-BECC-1DD9E7CBC928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9DB4B-CA33-455D-A9FA-61852F91CE78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Temel sorun, dolaşım boyunca </a:t>
          </a:r>
          <a:r>
            <a:rPr lang="tr-TR" sz="2400" b="1" i="0" kern="1200" baseline="0"/>
            <a:t>aşırı trombin oluşumudur</a:t>
          </a:r>
          <a:r>
            <a:rPr lang="tr-TR" sz="2400" b="0" i="0" kern="1200" baseline="0"/>
            <a:t>.</a:t>
          </a:r>
          <a:endParaRPr lang="en-US" sz="2400" kern="1200"/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4FFA-E132-0A47-9859-13955F93EDF4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Nedeni ne olursa olsun, </a:t>
          </a:r>
          <a:r>
            <a:rPr lang="tr-TR" sz="2100" b="1" i="0" kern="1200" baseline="0"/>
            <a:t>ortak yol koagülasyon kaskadının sistemik aktivasyonudur</a:t>
          </a:r>
          <a:r>
            <a:rPr lang="tr-TR" sz="2100" b="0" i="0" kern="1200" baseline="0"/>
            <a:t>.</a:t>
          </a:r>
          <a:endParaRPr lang="en-US" sz="2100" kern="1200"/>
        </a:p>
      </dsp:txBody>
      <dsp:txXfrm>
        <a:off x="0" y="3406931"/>
        <a:ext cx="8229600" cy="1118231"/>
      </dsp:txXfrm>
    </dsp:sp>
    <dsp:sp modelId="{FC24AF07-29DB-D043-A8FD-0FCE182A22A5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Bu durum şu nedenlerle gelişebilir:</a:t>
          </a:r>
          <a:endParaRPr lang="en-US" sz="2100" kern="1200"/>
        </a:p>
      </dsp:txBody>
      <dsp:txXfrm rot="-10800000">
        <a:off x="0" y="1703865"/>
        <a:ext cx="8229600" cy="603663"/>
      </dsp:txXfrm>
    </dsp:sp>
    <dsp:sp modelId="{C0ED8A91-F4D8-6C4B-A72F-5523167D8F0D}">
      <dsp:nvSpPr>
        <dsp:cNvPr id="0" name=""/>
        <dsp:cNvSpPr/>
      </dsp:nvSpPr>
      <dsp:spPr>
        <a:xfrm>
          <a:off x="4018" y="2307529"/>
          <a:ext cx="2740521" cy="5142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Şiddetli enfeksiyonlar (örn. sepsis)</a:t>
          </a:r>
          <a:endParaRPr lang="en-US" sz="1600" kern="1200"/>
        </a:p>
      </dsp:txBody>
      <dsp:txXfrm>
        <a:off x="4018" y="2307529"/>
        <a:ext cx="2740521" cy="514231"/>
      </dsp:txXfrm>
    </dsp:sp>
    <dsp:sp modelId="{B32A637C-7C99-5A41-A835-5900E40229FB}">
      <dsp:nvSpPr>
        <dsp:cNvPr id="0" name=""/>
        <dsp:cNvSpPr/>
      </dsp:nvSpPr>
      <dsp:spPr>
        <a:xfrm>
          <a:off x="2744539" y="2307529"/>
          <a:ext cx="2740521" cy="5142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Malignite</a:t>
          </a:r>
          <a:endParaRPr lang="en-US" sz="1600" kern="1200"/>
        </a:p>
      </dsp:txBody>
      <dsp:txXfrm>
        <a:off x="2744539" y="2307529"/>
        <a:ext cx="2740521" cy="514231"/>
      </dsp:txXfrm>
    </dsp:sp>
    <dsp:sp modelId="{36C04A7E-3956-4648-AE46-BA9FC8BFD402}">
      <dsp:nvSpPr>
        <dsp:cNvPr id="0" name=""/>
        <dsp:cNvSpPr/>
      </dsp:nvSpPr>
      <dsp:spPr>
        <a:xfrm>
          <a:off x="5485060" y="2307529"/>
          <a:ext cx="2740521" cy="5142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baseline="0"/>
            <a:t>Travma veya doku hasarı</a:t>
          </a:r>
          <a:endParaRPr lang="en-US" sz="1600" kern="1200"/>
        </a:p>
      </dsp:txBody>
      <dsp:txXfrm>
        <a:off x="5485060" y="2307529"/>
        <a:ext cx="2740521" cy="514231"/>
      </dsp:txXfrm>
    </dsp:sp>
    <dsp:sp modelId="{1985EC9F-FDFA-DB42-8156-BB9190764A1C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baseline="0"/>
            <a:t>DIC’de kan, normalde korunmuş olduğu </a:t>
          </a:r>
          <a:r>
            <a:rPr lang="tr-TR" sz="2100" b="1" i="0" kern="1200" baseline="0"/>
            <a:t>doku faktörü (TF)</a:t>
          </a:r>
          <a:r>
            <a:rPr lang="tr-TR" sz="2100" b="0" i="0" kern="1200" baseline="0"/>
            <a:t> ile sistemik olarak temas eder.</a:t>
          </a:r>
          <a:endParaRPr lang="en-US" sz="2100" kern="1200"/>
        </a:p>
      </dsp:txBody>
      <dsp:txXfrm rot="10800000">
        <a:off x="0" y="799"/>
        <a:ext cx="8229600" cy="111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F701A-7B53-0048-9EDB-EE499492700F}">
      <dsp:nvSpPr>
        <dsp:cNvPr id="0" name=""/>
        <dsp:cNvSpPr/>
      </dsp:nvSpPr>
      <dsp:spPr>
        <a:xfrm>
          <a:off x="0" y="487823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 dirty="0"/>
            <a:t>Doku faktörüne sistemik maruziyet, koagülasyon </a:t>
          </a:r>
          <a:r>
            <a:rPr lang="tr-TR" sz="2700" b="0" i="0" kern="1200" baseline="0" dirty="0" err="1"/>
            <a:t>kaskadının</a:t>
          </a:r>
          <a:r>
            <a:rPr lang="tr-TR" sz="2700" b="0" i="0" kern="1200" baseline="0" dirty="0"/>
            <a:t> </a:t>
          </a:r>
          <a:r>
            <a:rPr lang="tr-TR" sz="2700" b="1" i="0" kern="1200" baseline="0" dirty="0"/>
            <a:t>sürekli ve kontrolsüz aktivasyonuna</a:t>
          </a:r>
          <a:r>
            <a:rPr lang="tr-TR" sz="2700" b="0" i="0" kern="1200" baseline="0" dirty="0"/>
            <a:t> yol açar.</a:t>
          </a:r>
          <a:endParaRPr lang="en-US" sz="2700" kern="1200" dirty="0"/>
        </a:p>
      </dsp:txBody>
      <dsp:txXfrm>
        <a:off x="52431" y="540254"/>
        <a:ext cx="8124738" cy="969198"/>
      </dsp:txXfrm>
    </dsp:sp>
    <dsp:sp modelId="{A9CE8C99-EACD-2F46-8279-1E8A5DA74215}">
      <dsp:nvSpPr>
        <dsp:cNvPr id="0" name=""/>
        <dsp:cNvSpPr/>
      </dsp:nvSpPr>
      <dsp:spPr>
        <a:xfrm>
          <a:off x="0" y="1639643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Dolaşım boyunca </a:t>
          </a:r>
          <a:r>
            <a:rPr lang="tr-TR" sz="2700" b="1" i="0" kern="1200" baseline="0"/>
            <a:t>aşırı miktarda trombin</a:t>
          </a:r>
          <a:r>
            <a:rPr lang="tr-TR" sz="2700" b="0" i="0" kern="1200" baseline="0"/>
            <a:t> oluşur.</a:t>
          </a:r>
          <a:endParaRPr lang="en-US" sz="2700" kern="1200"/>
        </a:p>
      </dsp:txBody>
      <dsp:txXfrm>
        <a:off x="52431" y="1692074"/>
        <a:ext cx="8124738" cy="969198"/>
      </dsp:txXfrm>
    </dsp:sp>
    <dsp:sp modelId="{A3DB84C9-ABC6-EA4A-BB9A-B921EC659785}">
      <dsp:nvSpPr>
        <dsp:cNvPr id="0" name=""/>
        <dsp:cNvSpPr/>
      </dsp:nvSpPr>
      <dsp:spPr>
        <a:xfrm>
          <a:off x="0" y="2791463"/>
          <a:ext cx="8229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baseline="0"/>
            <a:t>Trombin, fibrinojeni fibrine çevirerek </a:t>
          </a:r>
          <a:r>
            <a:rPr lang="tr-TR" sz="2700" b="1" i="0" kern="1200" baseline="0"/>
            <a:t>mikrovasküler fibrin birikimine</a:t>
          </a:r>
          <a:r>
            <a:rPr lang="tr-TR" sz="2700" b="0" i="0" kern="1200" baseline="0"/>
            <a:t> neden olur.</a:t>
          </a:r>
          <a:endParaRPr lang="en-US" sz="2700" kern="1200"/>
        </a:p>
      </dsp:txBody>
      <dsp:txXfrm>
        <a:off x="52431" y="2843894"/>
        <a:ext cx="8124738" cy="969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6A83-6E05-411A-8A9E-AAB352CE7513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8A587-8051-4CD7-A233-49C29156E29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70E47-9C3E-4E7E-A2B6-26EA80B6B5F5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Sürekli koagülasyon, </a:t>
          </a:r>
          <a:r>
            <a:rPr lang="tr-TR" sz="2400" b="1" i="0" kern="1200" baseline="0"/>
            <a:t>trombositlerin ve pıhtılaşma faktörlerinin hızla tüketilmesine</a:t>
          </a:r>
          <a:r>
            <a:rPr lang="tr-TR" sz="2400" b="0" i="0" kern="1200" baseline="0"/>
            <a:t> yol açar.</a:t>
          </a:r>
          <a:endParaRPr lang="en-US" sz="2400" kern="1200"/>
        </a:p>
      </dsp:txBody>
      <dsp:txXfrm>
        <a:off x="1493203" y="552"/>
        <a:ext cx="6736396" cy="1292816"/>
      </dsp:txXfrm>
    </dsp:sp>
    <dsp:sp modelId="{D02198CB-6A48-46F8-A038-FC937710753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26A46-DE7E-4235-AFF5-2B5DFC43495F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BA869-1EE5-4ED2-8D92-A473CDF4EFD4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Tüketim hızı, kemik iliği ve karaciğerin üretim kapasitesini aşar.</a:t>
          </a:r>
          <a:endParaRPr lang="en-US" sz="2400" kern="1200"/>
        </a:p>
      </dsp:txBody>
      <dsp:txXfrm>
        <a:off x="1493203" y="1616573"/>
        <a:ext cx="6736396" cy="1292816"/>
      </dsp:txXfrm>
    </dsp:sp>
    <dsp:sp modelId="{755DBD11-7982-4BFD-8D0B-F9E5B613CFA4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C4CC5-F653-4ED2-B85D-27956BD4039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3528B-8AB5-4E56-BB03-9059A338B3AE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Bu durum </a:t>
          </a:r>
          <a:r>
            <a:rPr lang="tr-TR" sz="2400" b="1" i="0" kern="1200" baseline="0"/>
            <a:t>tüketim koagülopatisi</a:t>
          </a:r>
          <a:r>
            <a:rPr lang="tr-TR" sz="2400" b="0" i="0" kern="1200" baseline="0"/>
            <a:t> olarak adlandırılır.</a:t>
          </a:r>
          <a:endParaRPr lang="en-US" sz="2400" kern="1200"/>
        </a:p>
      </dsp:txBody>
      <dsp:txXfrm>
        <a:off x="1493203" y="3232593"/>
        <a:ext cx="67363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89C86-992F-3540-9CFB-686BE7CADD77}">
      <dsp:nvSpPr>
        <dsp:cNvPr id="0" name=""/>
        <dsp:cNvSpPr/>
      </dsp:nvSpPr>
      <dsp:spPr>
        <a:xfrm>
          <a:off x="0" y="262639"/>
          <a:ext cx="8143875" cy="1006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Yaygın </a:t>
          </a:r>
          <a:r>
            <a:rPr lang="tr-TR" sz="1800" kern="1200" dirty="0" err="1"/>
            <a:t>intravasküler</a:t>
          </a:r>
          <a:r>
            <a:rPr lang="tr-TR" sz="1800" kern="1200" dirty="0"/>
            <a:t> pıhtılaşma (DIC) bir paradokstur. yaygın pıhtılaşma ve kanama ile karakterize.</a:t>
          </a:r>
        </a:p>
      </dsp:txBody>
      <dsp:txXfrm>
        <a:off x="49154" y="311793"/>
        <a:ext cx="8045567" cy="908623"/>
      </dsp:txXfrm>
    </dsp:sp>
    <dsp:sp modelId="{618628A2-92F3-AB41-9C3D-50C190640A34}">
      <dsp:nvSpPr>
        <dsp:cNvPr id="0" name=""/>
        <dsp:cNvSpPr/>
      </dsp:nvSpPr>
      <dsp:spPr>
        <a:xfrm>
          <a:off x="0" y="1321411"/>
          <a:ext cx="8143875" cy="1006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Primer</a:t>
          </a:r>
          <a:r>
            <a:rPr lang="tr-TR" sz="1800" kern="1200" dirty="0"/>
            <a:t> hastalık değil, birçok farklı komplikasyon bozukluklar.</a:t>
          </a:r>
          <a:r>
            <a:rPr lang="en-US" sz="1800" kern="1200" dirty="0"/>
            <a:t>.</a:t>
          </a:r>
          <a:endParaRPr lang="tr-TR" sz="1800" kern="1200" dirty="0"/>
        </a:p>
      </dsp:txBody>
      <dsp:txXfrm>
        <a:off x="49154" y="1370565"/>
        <a:ext cx="8045567" cy="908623"/>
      </dsp:txXfrm>
    </dsp:sp>
    <dsp:sp modelId="{D8360721-5CF5-1643-9493-3216F1DDF2D8}">
      <dsp:nvSpPr>
        <dsp:cNvPr id="0" name=""/>
        <dsp:cNvSpPr/>
      </dsp:nvSpPr>
      <dsp:spPr>
        <a:xfrm>
          <a:off x="0" y="2380182"/>
          <a:ext cx="8143875" cy="10069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Yaygın </a:t>
          </a:r>
          <a:r>
            <a:rPr lang="tr-TR" sz="1800" kern="1200" dirty="0" err="1"/>
            <a:t>intravasküler</a:t>
          </a:r>
          <a:r>
            <a:rPr lang="tr-TR" sz="1800" kern="1200" dirty="0"/>
            <a:t> pıhtılaşma masif fibrin oluşumuna yol açan pıhtılaşma dizisinin aktivasyonu sonucu  mikro sirkülasyonda </a:t>
          </a:r>
          <a:r>
            <a:rPr lang="tr-TR" sz="1800" kern="1200" dirty="0" err="1"/>
            <a:t>trombin</a:t>
          </a:r>
          <a:r>
            <a:rPr lang="tr-TR" sz="1800" kern="1200" dirty="0"/>
            <a:t> birikimi ile karakterizedir.. </a:t>
          </a:r>
          <a:br>
            <a:rPr lang="tr-TR" sz="1800" kern="1200" dirty="0"/>
          </a:br>
          <a:endParaRPr lang="tr-TR" sz="1800" kern="1200" dirty="0"/>
        </a:p>
      </dsp:txBody>
      <dsp:txXfrm>
        <a:off x="49154" y="2429336"/>
        <a:ext cx="8045567" cy="908623"/>
      </dsp:txXfrm>
    </dsp:sp>
    <dsp:sp modelId="{20B39CCD-43EA-344B-868E-D91E6B6AA5E7}">
      <dsp:nvSpPr>
        <dsp:cNvPr id="0" name=""/>
        <dsp:cNvSpPr/>
      </dsp:nvSpPr>
      <dsp:spPr>
        <a:xfrm>
          <a:off x="0" y="3438953"/>
          <a:ext cx="8143875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Yaygın fibrin birikimi doku </a:t>
          </a:r>
          <a:r>
            <a:rPr lang="tr-TR" sz="1800" kern="1200" dirty="0" err="1"/>
            <a:t>iskemisine</a:t>
          </a:r>
          <a:r>
            <a:rPr lang="tr-TR" sz="1800" kern="1200" dirty="0"/>
            <a:t> ve kırmızı hücrelerin sıkışarak  parçalanmasından kaynaklanan </a:t>
          </a:r>
          <a:r>
            <a:rPr lang="tr-TR" sz="1800" kern="1200" dirty="0" err="1"/>
            <a:t>hemolitik</a:t>
          </a:r>
          <a:r>
            <a:rPr lang="tr-TR" sz="1800" kern="1200" dirty="0"/>
            <a:t> anemi görülür.</a:t>
          </a:r>
        </a:p>
      </dsp:txBody>
      <dsp:txXfrm>
        <a:off x="49154" y="3488107"/>
        <a:ext cx="8045567" cy="908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18F3B-B925-FA4C-BE0D-DF9D93DBB6E7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0" i="0" kern="1200" baseline="0"/>
            <a:t>Mikrovasküler fibrin birikimi </a:t>
          </a:r>
          <a:r>
            <a:rPr lang="tr-TR" sz="3600" b="1" i="0" kern="1200" baseline="0"/>
            <a:t>tromboz ve organ iskemisine</a:t>
          </a:r>
          <a:r>
            <a:rPr lang="tr-TR" sz="3600" b="0" i="0" kern="1200" baseline="0"/>
            <a:t> yol açar.</a:t>
          </a:r>
          <a:endParaRPr lang="en-US" sz="3600" kern="1200"/>
        </a:p>
      </dsp:txBody>
      <dsp:txXfrm>
        <a:off x="69908" y="81089"/>
        <a:ext cx="8089784" cy="1292264"/>
      </dsp:txXfrm>
    </dsp:sp>
    <dsp:sp modelId="{6C18B2AA-82AA-CB4C-8C9F-4F2CED33E07C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0" i="0" kern="1200" baseline="0"/>
            <a:t>Aynı anda trombosit ve faktör tüketimi </a:t>
          </a:r>
          <a:r>
            <a:rPr lang="tr-TR" sz="3600" b="1" i="0" kern="1200" baseline="0"/>
            <a:t>kanama eğilimi</a:t>
          </a:r>
          <a:r>
            <a:rPr lang="tr-TR" sz="3600" b="0" i="0" kern="1200" baseline="0"/>
            <a:t> oluşturur.</a:t>
          </a:r>
          <a:endParaRPr lang="en-US" sz="3600" kern="1200"/>
        </a:p>
      </dsp:txBody>
      <dsp:txXfrm>
        <a:off x="69908" y="1616849"/>
        <a:ext cx="8089784" cy="1292264"/>
      </dsp:txXfrm>
    </dsp:sp>
    <dsp:sp modelId="{674ED654-06CF-E145-8105-D3162FD87A08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0" i="0" kern="1200" baseline="0"/>
            <a:t>Sekonder fibrinoliz aktivasyonu kanama riskini daha da artırır.</a:t>
          </a:r>
          <a:endParaRPr lang="en-US" sz="3600" kern="1200"/>
        </a:p>
      </dsp:txBody>
      <dsp:txXfrm>
        <a:off x="69908" y="3152609"/>
        <a:ext cx="8089784" cy="1292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7CC9-CB3E-6C46-8EA0-0454E49AFDEC}">
      <dsp:nvSpPr>
        <dsp:cNvPr id="0" name=""/>
        <dsp:cNvSpPr/>
      </dsp:nvSpPr>
      <dsp:spPr>
        <a:xfrm>
          <a:off x="0" y="69056"/>
          <a:ext cx="5111749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Trombositopeni</a:t>
          </a:r>
          <a:br>
            <a:rPr lang="tr-TR" sz="2500" b="0" i="0" kern="1200" baseline="0"/>
          </a:br>
          <a:r>
            <a:rPr lang="tr-TR" sz="2500" b="0" i="0" kern="1200" baseline="0"/>
            <a:t>→ Yaygın pıhtı oluşumu sırasında trombositlerin tüketilmesi</a:t>
          </a:r>
          <a:endParaRPr lang="en-US" sz="2500" kern="1200"/>
        </a:p>
      </dsp:txBody>
      <dsp:txXfrm>
        <a:off x="67110" y="136166"/>
        <a:ext cx="4977529" cy="1240530"/>
      </dsp:txXfrm>
    </dsp:sp>
    <dsp:sp modelId="{4A83582C-223B-6642-92E5-8D0267156254}">
      <dsp:nvSpPr>
        <dsp:cNvPr id="0" name=""/>
        <dsp:cNvSpPr/>
      </dsp:nvSpPr>
      <dsp:spPr>
        <a:xfrm>
          <a:off x="0" y="1515806"/>
          <a:ext cx="5111749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PT ve aPTT uzaması</a:t>
          </a:r>
          <a:br>
            <a:rPr lang="tr-TR" sz="2500" b="0" i="0" kern="1200" baseline="0"/>
          </a:br>
          <a:r>
            <a:rPr lang="tr-TR" sz="2500" b="0" i="0" kern="1200" baseline="0"/>
            <a:t>→ Pıhtılaşma faktörlerinin tüketilmesi</a:t>
          </a:r>
          <a:endParaRPr lang="en-US" sz="2500" kern="1200"/>
        </a:p>
      </dsp:txBody>
      <dsp:txXfrm>
        <a:off x="67110" y="1582916"/>
        <a:ext cx="4977529" cy="1240530"/>
      </dsp:txXfrm>
    </dsp:sp>
    <dsp:sp modelId="{994C7540-B3C8-2740-8526-84549FC30609}">
      <dsp:nvSpPr>
        <dsp:cNvPr id="0" name=""/>
        <dsp:cNvSpPr/>
      </dsp:nvSpPr>
      <dsp:spPr>
        <a:xfrm>
          <a:off x="0" y="2962556"/>
          <a:ext cx="5111749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Fibrinojen düşüklüğü</a:t>
          </a:r>
          <a:br>
            <a:rPr lang="tr-TR" sz="2500" b="0" i="0" kern="1200" baseline="0"/>
          </a:br>
          <a:r>
            <a:rPr lang="tr-TR" sz="2500" b="0" i="0" kern="1200" baseline="0"/>
            <a:t>→ Fibrinojenin fibrine dönüşmesi</a:t>
          </a:r>
          <a:endParaRPr lang="en-US" sz="2500" kern="1200"/>
        </a:p>
      </dsp:txBody>
      <dsp:txXfrm>
        <a:off x="67110" y="3029666"/>
        <a:ext cx="4977529" cy="1240530"/>
      </dsp:txXfrm>
    </dsp:sp>
    <dsp:sp modelId="{012D664F-7041-6744-9073-11363A386E88}">
      <dsp:nvSpPr>
        <dsp:cNvPr id="0" name=""/>
        <dsp:cNvSpPr/>
      </dsp:nvSpPr>
      <dsp:spPr>
        <a:xfrm>
          <a:off x="0" y="4409306"/>
          <a:ext cx="5111749" cy="1374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i="0" kern="1200" baseline="0"/>
            <a:t>D-dimer yüksekliği</a:t>
          </a:r>
          <a:br>
            <a:rPr lang="tr-TR" sz="2500" b="0" i="0" kern="1200" baseline="0"/>
          </a:br>
          <a:r>
            <a:rPr lang="tr-TR" sz="2500" b="0" i="0" kern="1200" baseline="0"/>
            <a:t>→ Sekonder fibrinoliz aktivasyonu</a:t>
          </a:r>
          <a:endParaRPr lang="en-US" sz="2500" kern="1200"/>
        </a:p>
      </dsp:txBody>
      <dsp:txXfrm>
        <a:off x="67110" y="4476416"/>
        <a:ext cx="4977529" cy="12405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C5FEE-31BE-F149-94C9-37F7C4F74C7C}">
      <dsp:nvSpPr>
        <dsp:cNvPr id="0" name=""/>
        <dsp:cNvSpPr/>
      </dsp:nvSpPr>
      <dsp:spPr>
        <a:xfrm>
          <a:off x="0" y="239683"/>
          <a:ext cx="8651304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i="0" kern="1200" baseline="0"/>
            <a:t>Akut DIC</a:t>
          </a:r>
          <a:endParaRPr lang="en-US" sz="3600" kern="1200"/>
        </a:p>
      </dsp:txBody>
      <dsp:txXfrm>
        <a:off x="42151" y="281834"/>
        <a:ext cx="8567002" cy="779158"/>
      </dsp:txXfrm>
    </dsp:sp>
    <dsp:sp modelId="{25F4E882-7EB8-D441-8F0F-E2F112FB71DB}">
      <dsp:nvSpPr>
        <dsp:cNvPr id="0" name=""/>
        <dsp:cNvSpPr/>
      </dsp:nvSpPr>
      <dsp:spPr>
        <a:xfrm>
          <a:off x="0" y="1103143"/>
          <a:ext cx="8651304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7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0" i="0" kern="1200" baseline="0" dirty="0"/>
            <a:t>Hızlı ve yaygın koagülasyon aktivasyonu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0" i="0" kern="1200" baseline="0" dirty="0"/>
            <a:t>Şiddetli trombosit ve faktör tüketimi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1" i="0" kern="1200" baseline="0" dirty="0"/>
            <a:t>Kanama ön plandadır</a:t>
          </a:r>
          <a:endParaRPr lang="en-US" sz="2800" kern="1200" dirty="0"/>
        </a:p>
      </dsp:txBody>
      <dsp:txXfrm>
        <a:off x="0" y="1103143"/>
        <a:ext cx="8651304" cy="1453140"/>
      </dsp:txXfrm>
    </dsp:sp>
    <dsp:sp modelId="{EAD6D742-08E2-AC4C-BFAE-B51E7C1D7781}">
      <dsp:nvSpPr>
        <dsp:cNvPr id="0" name=""/>
        <dsp:cNvSpPr/>
      </dsp:nvSpPr>
      <dsp:spPr>
        <a:xfrm>
          <a:off x="0" y="2556284"/>
          <a:ext cx="8651304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i="0" kern="1200" baseline="0"/>
            <a:t>Kronik DIC</a:t>
          </a:r>
          <a:endParaRPr lang="en-US" sz="3600" kern="1200"/>
        </a:p>
      </dsp:txBody>
      <dsp:txXfrm>
        <a:off x="42151" y="2598435"/>
        <a:ext cx="8567002" cy="779158"/>
      </dsp:txXfrm>
    </dsp:sp>
    <dsp:sp modelId="{1C63B5B7-3922-7D40-9699-7F6E37A24AAF}">
      <dsp:nvSpPr>
        <dsp:cNvPr id="0" name=""/>
        <dsp:cNvSpPr/>
      </dsp:nvSpPr>
      <dsp:spPr>
        <a:xfrm>
          <a:off x="0" y="3419744"/>
          <a:ext cx="8651304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7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0" i="0" kern="1200" baseline="0" dirty="0"/>
            <a:t>Düşük düzeyli ancak sürekli koagülasyon aktivasyonu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0" i="0" kern="1200" baseline="0" dirty="0"/>
            <a:t>Karaciğer ve kemik iliği kısmi telafi sağlar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800" b="1" i="0" kern="1200" baseline="0" dirty="0"/>
            <a:t>Tromboz ön plandadır</a:t>
          </a:r>
          <a:endParaRPr lang="en-US" sz="2800" kern="1200" dirty="0"/>
        </a:p>
      </dsp:txBody>
      <dsp:txXfrm>
        <a:off x="0" y="3419744"/>
        <a:ext cx="8651304" cy="145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6B354D72-B779-8E4A-92B6-813725ABB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85E429FA-1B59-9942-B465-928FBA2F30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65B2EE-DD49-C647-84B7-3E52BBC782F9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9151EAF2-7E2B-2944-A101-EBA1BA2FF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AD760D31-FD0B-054F-90CF-B49D089C9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E312E76C-C287-F14B-B780-DCE52EE54B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EAB5476F-EB4C-C445-88DA-19BD43D24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56B8BF2-72C2-6A40-B6A4-C8B15C59E00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>
            <a:extLst>
              <a:ext uri="{FF2B5EF4-FFF2-40B4-BE49-F238E27FC236}">
                <a16:creationId xmlns:a16="http://schemas.microsoft.com/office/drawing/2014/main" id="{8AA885B5-D72F-CA42-9F20-758161B115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Not Yer Tutucusu">
            <a:extLst>
              <a:ext uri="{FF2B5EF4-FFF2-40B4-BE49-F238E27FC236}">
                <a16:creationId xmlns:a16="http://schemas.microsoft.com/office/drawing/2014/main" id="{E4071C45-27AB-D145-9EB0-E09FD16E9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tr-TR"/>
              <a:t>In DIC, the processes of coagulation and fibrinolysis become abnormally (and often massively) activated, leading to ongoing coagulation and fibrinolysis.</a:t>
            </a:r>
            <a:endParaRPr lang="tr-TR" altLang="tr-TR"/>
          </a:p>
          <a:p>
            <a:pPr>
              <a:spcBef>
                <a:spcPct val="0"/>
              </a:spcBef>
            </a:pPr>
            <a:r>
              <a:rPr lang="en-US" altLang="tr-TR"/>
              <a:t>A typical sequence of events includes </a:t>
            </a:r>
            <a:r>
              <a:rPr lang="tr-TR" altLang="tr-TR"/>
              <a:t>as you see</a:t>
            </a:r>
          </a:p>
        </p:txBody>
      </p:sp>
      <p:sp>
        <p:nvSpPr>
          <p:cNvPr id="16388" name="3 Slayt Numarası Yer Tutucusu">
            <a:extLst>
              <a:ext uri="{FF2B5EF4-FFF2-40B4-BE49-F238E27FC236}">
                <a16:creationId xmlns:a16="http://schemas.microsoft.com/office/drawing/2014/main" id="{EEA5BE89-A67B-2441-B446-6BFD28D92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6CF708-3173-394D-973B-BA34CE08DE05}" type="slidenum">
              <a:rPr lang="tr-TR" altLang="tr-TR"/>
              <a:pPr/>
              <a:t>4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32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5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8885E99C-D339-E148-875A-6158EA8B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71C0-0099-A44D-BDFA-EB464A55C44C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5462011F-8479-804D-8909-ABBB8E50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AFFA2961-A872-B044-83D6-CF83EFEE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6B58-6026-8846-B57A-691E83606D1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525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692BC4B3-0304-884F-AE32-B6691D91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93DE-1755-3948-80F4-B262BC5D8BA9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86CA7910-DEB0-0A4E-B9B9-EF35C528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80CB5F90-9A75-EE48-9F70-670B0CA6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598A8-5194-EE41-A146-A26B2AB62A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5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DB9111EC-A005-B941-9134-44A0EDA20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0261-11DC-6741-B3A3-D203CC9B80B6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333D391D-1976-C241-B05B-29B9564C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E37AF4E5-DC04-F14B-B6F0-338E62C6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829A-9F23-7040-A1FF-7897484513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54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0E35A190-F111-6E43-9F3E-56B9CE37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A21E-C21D-7240-BB87-A753ED676E98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124593C1-C3A4-2F43-98A4-D3E14D64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80D4546C-8075-9247-ABAB-2A0B354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32A7-6FA8-E749-89D3-24157EF02ED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387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EA7396F4-B437-F146-995B-5E60EB94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4ED5-4B5E-C04A-8C44-1E00CA276BD5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53919DC3-B607-6C4E-8A8E-059029CA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397A8015-0969-B649-8323-F3373AA6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BA4B-ECE8-0C45-A9A7-1C752207FCE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59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77187D80-C1B5-E942-B3AE-C0441F2E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2D8C-2702-7844-8C2E-D4658E0EBEAA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C02B12A0-168C-2843-9C7D-34946668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788F48E6-509E-C346-9821-3C53F8AA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72579-2E59-D143-95C3-336C40726BD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04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>
            <a:extLst>
              <a:ext uri="{FF2B5EF4-FFF2-40B4-BE49-F238E27FC236}">
                <a16:creationId xmlns:a16="http://schemas.microsoft.com/office/drawing/2014/main" id="{AB40A9C9-F11C-CD4B-A4C6-5BA87526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F650-D033-1B40-81BE-44588E742BBF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8" name="4 Altbilgi Yer Tutucusu">
            <a:extLst>
              <a:ext uri="{FF2B5EF4-FFF2-40B4-BE49-F238E27FC236}">
                <a16:creationId xmlns:a16="http://schemas.microsoft.com/office/drawing/2014/main" id="{88E15FFC-09FD-6243-8F7B-112C14A7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>
            <a:extLst>
              <a:ext uri="{FF2B5EF4-FFF2-40B4-BE49-F238E27FC236}">
                <a16:creationId xmlns:a16="http://schemas.microsoft.com/office/drawing/2014/main" id="{F10811C4-E168-7646-AD8E-01E942ED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6339-99FC-C443-9D37-5B3D7098794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>
            <a:extLst>
              <a:ext uri="{FF2B5EF4-FFF2-40B4-BE49-F238E27FC236}">
                <a16:creationId xmlns:a16="http://schemas.microsoft.com/office/drawing/2014/main" id="{234C9A13-FEAD-4043-BCD2-A0F37175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8FC6-83C9-CB4D-8664-33E89C004B32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4" name="4 Altbilgi Yer Tutucusu">
            <a:extLst>
              <a:ext uri="{FF2B5EF4-FFF2-40B4-BE49-F238E27FC236}">
                <a16:creationId xmlns:a16="http://schemas.microsoft.com/office/drawing/2014/main" id="{29226FCD-1531-7B46-8E0C-54A283F5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>
            <a:extLst>
              <a:ext uri="{FF2B5EF4-FFF2-40B4-BE49-F238E27FC236}">
                <a16:creationId xmlns:a16="http://schemas.microsoft.com/office/drawing/2014/main" id="{6E29331F-1B25-AE48-9A9E-1B826F45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7FF3-F0A4-9949-B32C-C7F8CF44539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5376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>
            <a:extLst>
              <a:ext uri="{FF2B5EF4-FFF2-40B4-BE49-F238E27FC236}">
                <a16:creationId xmlns:a16="http://schemas.microsoft.com/office/drawing/2014/main" id="{030AFEDF-5ACE-DD41-B24A-912FCA0C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1F66-8B23-E542-9FAB-694BC7C90925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3" name="4 Altbilgi Yer Tutucusu">
            <a:extLst>
              <a:ext uri="{FF2B5EF4-FFF2-40B4-BE49-F238E27FC236}">
                <a16:creationId xmlns:a16="http://schemas.microsoft.com/office/drawing/2014/main" id="{43FECD11-552B-4D4B-882F-2516F271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>
            <a:extLst>
              <a:ext uri="{FF2B5EF4-FFF2-40B4-BE49-F238E27FC236}">
                <a16:creationId xmlns:a16="http://schemas.microsoft.com/office/drawing/2014/main" id="{FFE45FE1-073A-884E-954D-8D0C65CC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C1B8-1459-F74E-B6B6-86A2DEF1BA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999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E656128A-060E-5C48-A04F-F50BA2B7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8922-DFD4-274F-8DA2-E703C671AE0E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3B77EFF3-4399-0D4E-9624-0F21D323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987AAB66-E14F-B441-AB94-70586845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4DB36-405C-234E-A24A-0B9561D39D5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423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>
            <a:extLst>
              <a:ext uri="{FF2B5EF4-FFF2-40B4-BE49-F238E27FC236}">
                <a16:creationId xmlns:a16="http://schemas.microsoft.com/office/drawing/2014/main" id="{12179F7E-6135-C249-B584-795B8279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029E-15D4-724C-AF80-503DE6817C6E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6" name="4 Altbilgi Yer Tutucusu">
            <a:extLst>
              <a:ext uri="{FF2B5EF4-FFF2-40B4-BE49-F238E27FC236}">
                <a16:creationId xmlns:a16="http://schemas.microsoft.com/office/drawing/2014/main" id="{E0F913C1-02A2-B04E-85EC-FE440E6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>
            <a:extLst>
              <a:ext uri="{FF2B5EF4-FFF2-40B4-BE49-F238E27FC236}">
                <a16:creationId xmlns:a16="http://schemas.microsoft.com/office/drawing/2014/main" id="{E1DDEB8D-6B4B-7C4B-A882-10B5BECB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2B0E-EC52-164C-BE89-1972196304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04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>
            <a:extLst>
              <a:ext uri="{FF2B5EF4-FFF2-40B4-BE49-F238E27FC236}">
                <a16:creationId xmlns:a16="http://schemas.microsoft.com/office/drawing/2014/main" id="{3AF4ACDF-5C34-3D49-9BFD-343919318A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2 Metin Yer Tutucusu">
            <a:extLst>
              <a:ext uri="{FF2B5EF4-FFF2-40B4-BE49-F238E27FC236}">
                <a16:creationId xmlns:a16="http://schemas.microsoft.com/office/drawing/2014/main" id="{86588E42-D9E1-AB46-B355-F5EB643D69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06EF1549-0E99-1E4C-976D-CC55FDE5E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7BB74-BC4E-E943-A421-0FA1B0EB426E}" type="datetimeFigureOut">
              <a:rPr lang="tr-TR"/>
              <a:pPr>
                <a:defRPr/>
              </a:pPr>
              <a:t>16.01.2026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932F6C94-9060-7240-A1DD-0B541177E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57FDECF9-1C94-8743-AB21-A3C94EE24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8DE867-28D9-D343-9A83-B4357D9D9CB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>
            <a:extLst>
              <a:ext uri="{FF2B5EF4-FFF2-40B4-BE49-F238E27FC236}">
                <a16:creationId xmlns:a16="http://schemas.microsoft.com/office/drawing/2014/main" id="{4A3FC674-5D54-5949-98A6-D9C0A146A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96549"/>
            <a:ext cx="7772400" cy="1470025"/>
          </a:xfrm>
        </p:spPr>
        <p:txBody>
          <a:bodyPr wrap="square" anchor="ctr">
            <a:normAutofit/>
          </a:bodyPr>
          <a:lstStyle/>
          <a:p>
            <a:r>
              <a:rPr lang="tr-TR" altLang="tr-TR" dirty="0"/>
              <a:t>DIC</a:t>
            </a:r>
            <a:br>
              <a:rPr lang="tr-TR" altLang="tr-TR" dirty="0"/>
            </a:br>
            <a:r>
              <a:rPr lang="tr-TR" altLang="tr-TR" dirty="0"/>
              <a:t>Yaygın Damar İçi Pıhtılaşması</a:t>
            </a:r>
          </a:p>
        </p:txBody>
      </p:sp>
      <p:sp>
        <p:nvSpPr>
          <p:cNvPr id="3" name="2 Alt Başlık">
            <a:extLst>
              <a:ext uri="{FF2B5EF4-FFF2-40B4-BE49-F238E27FC236}">
                <a16:creationId xmlns:a16="http://schemas.microsoft.com/office/drawing/2014/main" id="{547CBB52-E091-DE45-A94E-AD12ED018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 wrap="square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/>
              <a:t>Dr.Engin</a:t>
            </a:r>
            <a:r>
              <a:rPr lang="tr-TR" dirty="0"/>
              <a:t> KELKİTLİ</a:t>
            </a:r>
          </a:p>
        </p:txBody>
      </p:sp>
      <p:pic>
        <p:nvPicPr>
          <p:cNvPr id="2" name="Resim 1" descr="ekran görüntüsü, kırmız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4FA6BA7-A8F8-B917-EB60-9B7DE664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7" y="0"/>
            <a:ext cx="7583874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9FA9914-2F1C-A52A-F5DE-6AB058905FFC}"/>
              </a:ext>
            </a:extLst>
          </p:cNvPr>
          <p:cNvSpPr txBox="1"/>
          <p:nvPr/>
        </p:nvSpPr>
        <p:spPr>
          <a:xfrm>
            <a:off x="1835696" y="112721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YAYGIN DAMARİÇİ PIHTILAŞMASI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FA37337-B950-584B-45AD-5EA66CABECDD}"/>
              </a:ext>
            </a:extLst>
          </p:cNvPr>
          <p:cNvSpPr txBox="1"/>
          <p:nvPr/>
        </p:nvSpPr>
        <p:spPr>
          <a:xfrm>
            <a:off x="6012161" y="4869160"/>
            <a:ext cx="228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ENGİN KELKİTLİ </a:t>
            </a:r>
          </a:p>
          <a:p>
            <a:pPr algn="ctr"/>
            <a:r>
              <a:rPr lang="tr-TR" sz="2000" dirty="0"/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D3F24DC9-8110-2E41-88FB-DE1A78CAD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510540"/>
              </p:ext>
            </p:extLst>
          </p:nvPr>
        </p:nvGraphicFramePr>
        <p:xfrm>
          <a:off x="571500" y="928688"/>
          <a:ext cx="814387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F414EC3-979B-09B1-3D4E-D2D2DBA9F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10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76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23B0FC-24D9-1BBA-4A45-2EA66EB3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673100"/>
            <a:ext cx="75311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214313"/>
            <a:ext cx="5434013" cy="633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9A21A6-F6E9-B405-14B7-62B1487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en-US" dirty="0"/>
              <a:t>LABORATUVAR 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9883A66-716C-B5C9-A998-B77DB7D76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380771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20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EB1EB1-2E93-C977-5D72-1FAEEE56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83637"/>
            <a:ext cx="4240460" cy="666665"/>
          </a:xfrm>
        </p:spPr>
        <p:txBody>
          <a:bodyPr wrap="square" anchor="b">
            <a:noAutofit/>
          </a:bodyPr>
          <a:lstStyle/>
          <a:p>
            <a:pPr algn="ctr"/>
            <a:r>
              <a:rPr lang="tr-TR" sz="3200" dirty="0"/>
              <a:t>Akut </a:t>
            </a:r>
            <a:r>
              <a:rPr lang="tr-TR" sz="3200" dirty="0" err="1"/>
              <a:t>vs</a:t>
            </a:r>
            <a:r>
              <a:rPr lang="tr-TR" sz="3200" dirty="0"/>
              <a:t> Kronik DIC 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6D3C641-5A2D-4BB2-59A3-B770ECF58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786448"/>
              </p:ext>
            </p:extLst>
          </p:nvPr>
        </p:nvGraphicFramePr>
        <p:xfrm>
          <a:off x="323528" y="980728"/>
          <a:ext cx="86513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97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83CB1-9D5B-FED5-9272-640432C2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9515400" cy="1162050"/>
          </a:xfrm>
        </p:spPr>
        <p:txBody>
          <a:bodyPr wrap="square" anchor="b">
            <a:normAutofit/>
          </a:bodyPr>
          <a:lstStyle/>
          <a:p>
            <a:pPr algn="ctr"/>
            <a:r>
              <a:rPr lang="tr-TR" sz="4000" dirty="0"/>
              <a:t>DIC ile İlgili Klinik Durumlar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2D4895E-7E27-5C1C-6A53-DDC9DAA0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916474"/>
              </p:ext>
            </p:extLst>
          </p:nvPr>
        </p:nvGraphicFramePr>
        <p:xfrm>
          <a:off x="467544" y="774626"/>
          <a:ext cx="820891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89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E607DB-0519-81BF-B45E-A6D6FC14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KLİNİK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166D3BD1-9A86-7D07-206F-EDACE49A0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440814"/>
              </p:ext>
            </p:extLst>
          </p:nvPr>
        </p:nvGraphicFramePr>
        <p:xfrm>
          <a:off x="755576" y="1417638"/>
          <a:ext cx="7931224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6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398F24-782D-6279-784D-7C740750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648689-9DDA-25C3-E654-5E424BBDF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 </a:t>
            </a:r>
            <a:r>
              <a:rPr kumimoji="0" lang="tr-TR" altLang="tr-TR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tek bir laboratuvar testiyle tanı konulan</a:t>
            </a: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bir durum değildir.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Tanı şu üçlü kombinasyona dayanır: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DIC’ye yol açabilecek altta yatan bir klinik durum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Karakteristik laboratuvar bulguları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Uyumlu klinik tablo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DA6234C-0BE2-A644-AF29-E42D5FD1E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152809"/>
              </p:ext>
            </p:extLst>
          </p:nvPr>
        </p:nvGraphicFramePr>
        <p:xfrm>
          <a:off x="928688" y="2690813"/>
          <a:ext cx="7572375" cy="203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Dikdörtgen">
            <a:extLst>
              <a:ext uri="{FF2B5EF4-FFF2-40B4-BE49-F238E27FC236}">
                <a16:creationId xmlns:a16="http://schemas.microsoft.com/office/drawing/2014/main" id="{02C41F4C-F154-AB40-AE78-5F165ADA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340768"/>
            <a:ext cx="79208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2800" dirty="0"/>
              <a:t>Yaygın </a:t>
            </a:r>
            <a:r>
              <a:rPr lang="tr-TR" sz="2800" dirty="0" err="1"/>
              <a:t>intravasküler</a:t>
            </a:r>
            <a:r>
              <a:rPr lang="tr-TR" sz="2800" dirty="0"/>
              <a:t> pıhtılaşma (DIC) </a:t>
            </a:r>
          </a:p>
          <a:p>
            <a:endParaRPr lang="tr-TR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rgbClr val="FF0000"/>
                </a:solidFill>
                <a:effectLst/>
              </a:rPr>
              <a:t>tüketim </a:t>
            </a:r>
            <a:r>
              <a:rPr lang="tr-TR" sz="2800" dirty="0" err="1">
                <a:solidFill>
                  <a:srgbClr val="FF0000"/>
                </a:solidFill>
                <a:effectLst/>
              </a:rPr>
              <a:t>koagülopatisi</a:t>
            </a:r>
            <a:r>
              <a:rPr lang="tr-TR" sz="2800" dirty="0">
                <a:solidFill>
                  <a:srgbClr val="FF0000"/>
                </a:solidFill>
                <a:effectLst/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 err="1">
                <a:solidFill>
                  <a:srgbClr val="FF0000"/>
                </a:solidFill>
                <a:effectLst/>
              </a:rPr>
              <a:t>defibrilasyon</a:t>
            </a:r>
            <a:r>
              <a:rPr lang="tr-TR" sz="2800" dirty="0">
                <a:solidFill>
                  <a:srgbClr val="FF0000"/>
                </a:solidFill>
                <a:effectLst/>
              </a:rPr>
              <a:t> sendromu </a:t>
            </a:r>
          </a:p>
          <a:p>
            <a:endParaRPr lang="tr-TR" sz="2800" dirty="0"/>
          </a:p>
          <a:p>
            <a:r>
              <a:rPr lang="tr-TR" sz="2800" dirty="0" err="1">
                <a:effectLst/>
              </a:rPr>
              <a:t>tromboz</a:t>
            </a:r>
            <a:r>
              <a:rPr lang="tr-TR" sz="2800" dirty="0">
                <a:effectLst/>
              </a:rPr>
              <a:t> ve kanamaya neden olma potansiyeli olan sistemik bir süreçtir. </a:t>
            </a:r>
            <a:endParaRPr lang="tr-TR" altLang="tr-T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5D9366-AEEA-3185-9756-86D60F25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908720"/>
            <a:ext cx="3008313" cy="449411"/>
          </a:xfrm>
        </p:spPr>
        <p:txBody>
          <a:bodyPr wrap="square" anchor="b">
            <a:noAutofit/>
          </a:bodyPr>
          <a:lstStyle/>
          <a:p>
            <a:pPr algn="ctr"/>
            <a:r>
              <a:rPr lang="tr-TR" sz="2800" dirty="0"/>
              <a:t>EVE MESAJLAR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7AB1960-F779-D308-91D4-B889E547B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011443"/>
              </p:ext>
            </p:extLst>
          </p:nvPr>
        </p:nvGraphicFramePr>
        <p:xfrm>
          <a:off x="251520" y="710060"/>
          <a:ext cx="8358099" cy="603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1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9A8757-87BA-AF6D-88DA-78CDF8C1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HEMOSTAZ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146201F5-0641-54E9-B8CB-EC57B8699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7492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00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>
            <a:extLst>
              <a:ext uri="{FF2B5EF4-FFF2-40B4-BE49-F238E27FC236}">
                <a16:creationId xmlns:a16="http://schemas.microsoft.com/office/drawing/2014/main" id="{BCC2F1CD-18A9-874C-BCE8-B737BA5EF5C8}"/>
              </a:ext>
            </a:extLst>
          </p:cNvPr>
          <p:cNvSpPr/>
          <p:nvPr/>
        </p:nvSpPr>
        <p:spPr>
          <a:xfrm>
            <a:off x="785813" y="282574"/>
            <a:ext cx="771525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</a:rPr>
              <a:t>Normal </a:t>
            </a:r>
            <a:r>
              <a:rPr lang="en-US" dirty="0" err="1">
                <a:latin typeface="Comic Sans MS" pitchFamily="66" charset="0"/>
              </a:rPr>
              <a:t>hemostasis</a:t>
            </a:r>
            <a:r>
              <a:rPr lang="en-US" dirty="0">
                <a:latin typeface="Comic Sans MS" pitchFamily="66" charset="0"/>
              </a:rPr>
              <a:t> ensures formation of a blood clot at the site of vessel injury, followed by resolution of the clot to allow tissue repair.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B8082989-3142-A84E-AF57-3DCCDC32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4500563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C5A0AC0F-EE89-A942-86F7-054A21FE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428750"/>
            <a:ext cx="46640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71D9F4A-222B-75F2-A635-BC917132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45989"/>
            <a:ext cx="8821613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Normal hemostaz, damar hasarı bölgesinde bir kan pıhtısının oluşmasını sağlar; ardından pıhtının çözülmesiyle doku onarımının gerçekleşmesine olanak tanır.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26148C-30CA-A1D3-3E0A-A48A4A08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DIC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6824B65-76F5-3EE4-6293-ECBBA789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4314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7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BEB5237-AACB-7EC8-342E-19EDC81A3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700" b="1" i="0" u="none" strike="noStrike" cap="none" normalizeH="0" baseline="0">
                <a:ln>
                  <a:noFill/>
                </a:ln>
                <a:effectLst/>
              </a:rPr>
              <a:t>DIC’in Başlangıcı: Doku Faktörüne Sistemik Maruziyet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DAF0B66-6381-2AAC-9B7C-8670F4F1D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65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90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39" y="908719"/>
            <a:ext cx="8636933" cy="534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0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3AF7C-FD02-FCA1-0F79-E7C8422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Kontrolsüz Trombin Oluşumu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F75753D-A5A4-B282-AD16-5529FC392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891336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57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E2C579-9394-EF2A-A15E-3E0D6802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Tüketim Koagülopatisi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1D3A430-5F5A-8BEB-54AE-135D4AD10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866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27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643</Words>
  <Application>Microsoft Macintosh PowerPoint</Application>
  <PresentationFormat>Ekran Gösterisi (4:3)</PresentationFormat>
  <Paragraphs>92</Paragraphs>
  <Slides>20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Cavolini</vt:lpstr>
      <vt:lpstr>Comic Sans MS</vt:lpstr>
      <vt:lpstr>Wingdings</vt:lpstr>
      <vt:lpstr>Ofis Teması</vt:lpstr>
      <vt:lpstr>DIC Yaygın Damar İçi Pıhtılaşması</vt:lpstr>
      <vt:lpstr>PowerPoint Sunusu</vt:lpstr>
      <vt:lpstr>HEMOSTAZ</vt:lpstr>
      <vt:lpstr>PowerPoint Sunusu</vt:lpstr>
      <vt:lpstr>DIC</vt:lpstr>
      <vt:lpstr>DIC’in Başlangıcı: Doku Faktörüne Sistemik Maruziyet</vt:lpstr>
      <vt:lpstr>PowerPoint Sunusu</vt:lpstr>
      <vt:lpstr>Kontrolsüz Trombin Oluşumu</vt:lpstr>
      <vt:lpstr>Tüketim Koagülopatisi</vt:lpstr>
      <vt:lpstr>PowerPoint Sunusu</vt:lpstr>
      <vt:lpstr>PowerPoint Sunusu</vt:lpstr>
      <vt:lpstr>PowerPoint Sunusu</vt:lpstr>
      <vt:lpstr>PowerPoint Sunusu</vt:lpstr>
      <vt:lpstr>LABORATUVAR </vt:lpstr>
      <vt:lpstr>Akut vs Kronik DIC </vt:lpstr>
      <vt:lpstr>DIC ile İlgili Klinik Durumlar</vt:lpstr>
      <vt:lpstr>KLİNİK</vt:lpstr>
      <vt:lpstr>PowerPoint Sunusu</vt:lpstr>
      <vt:lpstr>PowerPoint Sunusu</vt:lpstr>
      <vt:lpstr>EVE MESAJLAR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</dc:title>
  <dc:creator>Yrd-Doc-Dr-Engin</dc:creator>
  <cp:lastModifiedBy>Engin Kelkitli</cp:lastModifiedBy>
  <cp:revision>348</cp:revision>
  <dcterms:created xsi:type="dcterms:W3CDTF">2021-02-08T12:42:57Z</dcterms:created>
  <dcterms:modified xsi:type="dcterms:W3CDTF">2026-01-16T19:54:12Z</dcterms:modified>
</cp:coreProperties>
</file>